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  <p:sldMasterId id="2147484987" r:id="rId2"/>
    <p:sldMasterId id="2147485041" r:id="rId3"/>
  </p:sldMasterIdLst>
  <p:notesMasterIdLst>
    <p:notesMasterId r:id="rId45"/>
  </p:notesMasterIdLst>
  <p:sldIdLst>
    <p:sldId id="319" r:id="rId4"/>
    <p:sldId id="318" r:id="rId5"/>
    <p:sldId id="387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43" r:id="rId17"/>
    <p:sldId id="338" r:id="rId18"/>
    <p:sldId id="345" r:id="rId19"/>
    <p:sldId id="346" r:id="rId20"/>
    <p:sldId id="354" r:id="rId21"/>
    <p:sldId id="358" r:id="rId22"/>
    <p:sldId id="357" r:id="rId23"/>
    <p:sldId id="378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62" r:id="rId34"/>
    <p:sldId id="382" r:id="rId35"/>
    <p:sldId id="350" r:id="rId36"/>
    <p:sldId id="351" r:id="rId37"/>
    <p:sldId id="352" r:id="rId38"/>
    <p:sldId id="383" r:id="rId39"/>
    <p:sldId id="379" r:id="rId40"/>
    <p:sldId id="388" r:id="rId41"/>
    <p:sldId id="384" r:id="rId42"/>
    <p:sldId id="385" r:id="rId43"/>
    <p:sldId id="386" r:id="rId44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45A78F8-F90F-4ADB-A87E-032E899DC5A1}">
          <p14:sldIdLst>
            <p14:sldId id="319"/>
            <p14:sldId id="318"/>
            <p14:sldId id="387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43"/>
            <p14:sldId id="338"/>
            <p14:sldId id="345"/>
            <p14:sldId id="346"/>
            <p14:sldId id="354"/>
            <p14:sldId id="358"/>
            <p14:sldId id="357"/>
            <p14:sldId id="378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62"/>
            <p14:sldId id="382"/>
            <p14:sldId id="350"/>
            <p14:sldId id="351"/>
            <p14:sldId id="352"/>
            <p14:sldId id="383"/>
            <p14:sldId id="379"/>
            <p14:sldId id="388"/>
            <p14:sldId id="384"/>
            <p14:sldId id="385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9C2"/>
    <a:srgbClr val="95DDBC"/>
    <a:srgbClr val="A4C627"/>
    <a:srgbClr val="1C1F24"/>
    <a:srgbClr val="474F5B"/>
    <a:srgbClr val="272B34"/>
    <a:srgbClr val="FE786B"/>
    <a:srgbClr val="4858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40" autoAdjust="0"/>
    <p:restoredTop sz="95232" autoAdjust="0"/>
  </p:normalViewPr>
  <p:slideViewPr>
    <p:cSldViewPr>
      <p:cViewPr varScale="1">
        <p:scale>
          <a:sx n="86" d="100"/>
          <a:sy n="86" d="100"/>
        </p:scale>
        <p:origin x="122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-57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55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1220E-B966-4759-8ADF-0D9EBA39DA2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4D72F-EB53-43B9-9AAB-85332DA19C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046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>
            <a:extLst>
              <a:ext uri="{FF2B5EF4-FFF2-40B4-BE49-F238E27FC236}">
                <a16:creationId xmlns:a16="http://schemas.microsoft.com/office/drawing/2014/main" xmlns="" id="{11E21E27-E2E9-4622-AA00-3B91973F52D3}"/>
              </a:ext>
            </a:extLst>
          </p:cNvPr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>
            <a:extLst>
              <a:ext uri="{FF2B5EF4-FFF2-40B4-BE49-F238E27FC236}">
                <a16:creationId xmlns:a16="http://schemas.microsoft.com/office/drawing/2014/main" xmlns="" id="{DD260D65-9F3F-484B-8F43-F1CD1D13D414}"/>
              </a:ext>
            </a:extLst>
          </p:cNvPr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xmlns="" id="{9246D473-101D-4EAA-A4E7-728B99B97188}"/>
              </a:ext>
            </a:extLst>
          </p:cNvPr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xmlns="" id="{9D323266-9C73-4A08-A1C5-91E2367F451E}"/>
              </a:ext>
            </a:extLst>
          </p:cNvPr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xmlns="" id="{4B0380AD-9FF9-4AC4-BE23-514B808216FB}"/>
              </a:ext>
            </a:extLst>
          </p:cNvPr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xmlns="" id="{317216DD-D53D-46B0-9FFD-E6E5F21A20D0}"/>
              </a:ext>
            </a:extLst>
          </p:cNvPr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xmlns="" id="{C290C07E-730E-4382-ABD4-B08D6922803A}"/>
              </a:ext>
            </a:extLst>
          </p:cNvPr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xmlns="" id="{A9F3B5D6-F3F5-4707-B1C6-3274E6166E81}"/>
              </a:ext>
            </a:extLst>
          </p:cNvPr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xmlns="" id="{6D25DC32-E18E-45B7-984F-C7E2DC06B8F3}"/>
              </a:ext>
            </a:extLst>
          </p:cNvPr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xmlns="" id="{57D0AAE5-5D51-4DAE-B618-96ED7F297CB5}"/>
              </a:ext>
            </a:extLst>
          </p:cNvPr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>
            <a:extLst>
              <a:ext uri="{FF2B5EF4-FFF2-40B4-BE49-F238E27FC236}">
                <a16:creationId xmlns:a16="http://schemas.microsoft.com/office/drawing/2014/main" xmlns="" id="{DFA37F98-C477-4DA4-B14E-8648F897FE6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xmlns="" id="{5E8F7823-1321-4B44-9632-EFC5C8038B8C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xmlns="" id="{4AAAF4C0-6F13-4296-BF90-3B3AC2C1D81F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>
            <a:extLst>
              <a:ext uri="{FF2B5EF4-FFF2-40B4-BE49-F238E27FC236}">
                <a16:creationId xmlns:a16="http://schemas.microsoft.com/office/drawing/2014/main" xmlns="" id="{86A7367E-826D-4541-853D-827259427197}"/>
              </a:ext>
            </a:extLst>
          </p:cNvPr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>
            <a:extLst>
              <a:ext uri="{FF2B5EF4-FFF2-40B4-BE49-F238E27FC236}">
                <a16:creationId xmlns:a16="http://schemas.microsoft.com/office/drawing/2014/main" xmlns="" id="{AFFF6431-7691-4E69-A8BC-4FE3FB8FE8C4}"/>
              </a:ext>
            </a:extLst>
          </p:cNvPr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>
            <a:extLst>
              <a:ext uri="{FF2B5EF4-FFF2-40B4-BE49-F238E27FC236}">
                <a16:creationId xmlns:a16="http://schemas.microsoft.com/office/drawing/2014/main" xmlns="" id="{B5612FBB-9B03-46A8-9E3E-9B0961F27F2A}"/>
              </a:ext>
            </a:extLst>
          </p:cNvPr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xmlns="" id="{BA865772-2F32-48CD-A0D1-7004B783B231}"/>
              </a:ext>
            </a:extLst>
          </p:cNvPr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E93A3D8C-D423-4EAF-9F07-643AFFF781D0}"/>
              </a:ext>
            </a:extLst>
          </p:cNvPr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xmlns="" id="{46508D42-066D-4526-A732-19E801EF32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73">
              <a:extLst>
                <a:ext uri="{FF2B5EF4-FFF2-40B4-BE49-F238E27FC236}">
                  <a16:creationId xmlns:a16="http://schemas.microsoft.com/office/drawing/2014/main" xmlns="" id="{9D02FF50-44F7-44A2-BC7E-FAD8815F22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7769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2A9690-3956-4044-800C-976FD7FF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3E8E2E3-2CD4-46A7-B04D-2B29A3471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9DA5A4-E6E2-4B67-82E8-CF4169302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CB39EE5-CE62-4900-88D1-B67BE0719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4880A98-17B6-4157-9F15-C91527D2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29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EFB473-6956-4F2F-8425-2D16A5C05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8FE5DDA-B442-4D2E-B86F-A32D8BCFA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24EBF03-7E60-45F0-B52B-1DA0673B1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80AD4B1-99A1-4876-85B9-89354084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0F22372-342E-495C-895D-47CA768F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080F322-80C1-4BD1-B101-6444D569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34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B99DD2-09E1-489A-AF8C-A4306E94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B09525A-3827-44F0-8F70-E15B6F6BD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98762A-BCD7-464D-BD95-F452A9875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6E3DCCD-C0A9-4EDA-8615-641755DF5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86E8D67-DEC2-4B72-AAE3-B360AE76D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1D039CB-4B35-42C8-91F6-AA7EFF14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85E546C-6912-4227-B305-6640F51A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443CB40-5EB4-4AE5-A88F-7E41B58E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009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2BC2C6-8ADA-4A81-AE4E-854969EE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27F8DB2-25F5-48AA-BE3F-6A00ED22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949E017-FA51-40CD-888F-B3E452B4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6598DAB-7A9A-48AB-A65E-543021B3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55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BFFBF07-86D1-4F5F-ADBD-1028C9EC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26DAC35-2D19-4883-98FF-CDC8C1E6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8D25912-3D72-46FA-88CB-2616FBB5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12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39CF26-A4B8-4C67-B137-754B2A03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6C771F9-E166-4587-9CEC-B4119B4E7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F83165F-DA80-4783-A949-AB4680DBF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905A25F-1EC7-4A36-B421-72D3B7E8B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87F26BF-7313-4686-BE6B-9A829E32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0734EDF-6F83-4396-B304-4B081587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626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86B82DB-3B1A-41CC-AB3D-C09EBF00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3379575-0CD5-4598-BC88-A22083449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11FA464-DC27-461C-AB79-9485AC74B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036963C-548F-4F57-8FE1-755D3A51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92F9776-86DE-44A3-B493-18CF472C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C11FD14-BE05-45F0-9BE6-20A6FBF8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634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E67764-2F8B-42D8-AA58-AB55A3EA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79F7DE5-75BF-4195-BF12-241F89739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5F614F3-DC13-4CDE-960B-BD42C0867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0CEAB49-DA12-4EF6-925B-E956C90D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467C196-CBB8-4BC7-8FE2-53D41070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915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6B55E83-0DC6-439F-B3A4-A9D20972D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40D4A85-58AF-447B-99E7-A54AB79BE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F415B00-2177-4723-B2C3-13CF9A20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5CF8967-E785-4A57-B50E-7013C5BA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18338C7-4760-4909-8405-DEA9701D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537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">
            <a:extLst>
              <a:ext uri="{FF2B5EF4-FFF2-40B4-BE49-F238E27FC236}">
                <a16:creationId xmlns:a16="http://schemas.microsoft.com/office/drawing/2014/main" xmlns="" id="{31684BCC-1584-4E17-85F7-B40125C3C0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809625" cy="476250"/>
            <a:chOff x="1" y="1"/>
            <a:chExt cx="809624" cy="476249"/>
          </a:xfrm>
        </p:grpSpPr>
        <p:sp>
          <p:nvSpPr>
            <p:cNvPr id="4" name="자유형 2">
              <a:extLst>
                <a:ext uri="{FF2B5EF4-FFF2-40B4-BE49-F238E27FC236}">
                  <a16:creationId xmlns:a16="http://schemas.microsoft.com/office/drawing/2014/main" xmlns="" id="{DFE603DC-0BF1-44AC-BACB-E3C87F17BEA9}"/>
                </a:ext>
              </a:extLst>
            </p:cNvPr>
            <p:cNvSpPr/>
            <p:nvPr/>
          </p:nvSpPr>
          <p:spPr>
            <a:xfrm>
              <a:off x="1" y="1"/>
              <a:ext cx="638174" cy="476249"/>
            </a:xfrm>
            <a:custGeom>
              <a:avLst/>
              <a:gdLst>
                <a:gd name="connsiteX0" fmla="*/ 704851 w 704851"/>
                <a:gd name="connsiteY0" fmla="*/ 0 h 526327"/>
                <a:gd name="connsiteX1" fmla="*/ 178524 w 704851"/>
                <a:gd name="connsiteY1" fmla="*/ 526327 h 526327"/>
                <a:gd name="connsiteX2" fmla="*/ 0 w 704851"/>
                <a:gd name="connsiteY2" fmla="*/ 347803 h 526327"/>
                <a:gd name="connsiteX3" fmla="*/ 0 w 704851"/>
                <a:gd name="connsiteY3" fmla="*/ 40 h 5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1" h="526327">
                  <a:moveTo>
                    <a:pt x="704851" y="0"/>
                  </a:moveTo>
                  <a:lnTo>
                    <a:pt x="178524" y="526327"/>
                  </a:lnTo>
                  <a:lnTo>
                    <a:pt x="0" y="347803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A4C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자유형 3">
              <a:extLst>
                <a:ext uri="{FF2B5EF4-FFF2-40B4-BE49-F238E27FC236}">
                  <a16:creationId xmlns:a16="http://schemas.microsoft.com/office/drawing/2014/main" xmlns="" id="{7375A32A-309B-4F6E-AFB6-6740E75B84DA}"/>
                </a:ext>
              </a:extLst>
            </p:cNvPr>
            <p:cNvSpPr/>
            <p:nvPr/>
          </p:nvSpPr>
          <p:spPr>
            <a:xfrm>
              <a:off x="295276" y="1"/>
              <a:ext cx="514349" cy="257174"/>
            </a:xfrm>
            <a:custGeom>
              <a:avLst/>
              <a:gdLst>
                <a:gd name="connsiteX0" fmla="*/ 1593656 w 1593656"/>
                <a:gd name="connsiteY0" fmla="*/ 0 h 796873"/>
                <a:gd name="connsiteX1" fmla="*/ 796784 w 1593656"/>
                <a:gd name="connsiteY1" fmla="*/ 796873 h 796873"/>
                <a:gd name="connsiteX2" fmla="*/ 0 w 1593656"/>
                <a:gd name="connsiteY2" fmla="*/ 90 h 7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3656" h="796873">
                  <a:moveTo>
                    <a:pt x="1593656" y="0"/>
                  </a:moveTo>
                  <a:lnTo>
                    <a:pt x="796784" y="796873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AF4C1790-3533-4120-B0AF-D5676CB1398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165" y="216235"/>
            <a:ext cx="7886700" cy="563231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3400" b="1">
                <a:solidFill>
                  <a:srgbClr val="A4C6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8593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>
            <a:extLst>
              <a:ext uri="{FF2B5EF4-FFF2-40B4-BE49-F238E27FC236}">
                <a16:creationId xmlns:a16="http://schemas.microsoft.com/office/drawing/2014/main" xmlns="" id="{CDE5BD6E-6ECA-43EA-937C-922F8365420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78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">
            <a:extLst>
              <a:ext uri="{FF2B5EF4-FFF2-40B4-BE49-F238E27FC236}">
                <a16:creationId xmlns:a16="http://schemas.microsoft.com/office/drawing/2014/main" xmlns="" id="{31684BCC-1584-4E17-85F7-B40125C3C0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809625" cy="476250"/>
            <a:chOff x="1" y="1"/>
            <a:chExt cx="809624" cy="476249"/>
          </a:xfrm>
        </p:grpSpPr>
        <p:sp>
          <p:nvSpPr>
            <p:cNvPr id="4" name="자유형 2">
              <a:extLst>
                <a:ext uri="{FF2B5EF4-FFF2-40B4-BE49-F238E27FC236}">
                  <a16:creationId xmlns:a16="http://schemas.microsoft.com/office/drawing/2014/main" xmlns="" id="{DFE603DC-0BF1-44AC-BACB-E3C87F17BEA9}"/>
                </a:ext>
              </a:extLst>
            </p:cNvPr>
            <p:cNvSpPr/>
            <p:nvPr/>
          </p:nvSpPr>
          <p:spPr>
            <a:xfrm>
              <a:off x="1" y="1"/>
              <a:ext cx="638174" cy="476249"/>
            </a:xfrm>
            <a:custGeom>
              <a:avLst/>
              <a:gdLst>
                <a:gd name="connsiteX0" fmla="*/ 704851 w 704851"/>
                <a:gd name="connsiteY0" fmla="*/ 0 h 526327"/>
                <a:gd name="connsiteX1" fmla="*/ 178524 w 704851"/>
                <a:gd name="connsiteY1" fmla="*/ 526327 h 526327"/>
                <a:gd name="connsiteX2" fmla="*/ 0 w 704851"/>
                <a:gd name="connsiteY2" fmla="*/ 347803 h 526327"/>
                <a:gd name="connsiteX3" fmla="*/ 0 w 704851"/>
                <a:gd name="connsiteY3" fmla="*/ 40 h 5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1" h="526327">
                  <a:moveTo>
                    <a:pt x="704851" y="0"/>
                  </a:moveTo>
                  <a:lnTo>
                    <a:pt x="178524" y="526327"/>
                  </a:lnTo>
                  <a:lnTo>
                    <a:pt x="0" y="347803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A4C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자유형 3">
              <a:extLst>
                <a:ext uri="{FF2B5EF4-FFF2-40B4-BE49-F238E27FC236}">
                  <a16:creationId xmlns:a16="http://schemas.microsoft.com/office/drawing/2014/main" xmlns="" id="{7375A32A-309B-4F6E-AFB6-6740E75B84DA}"/>
                </a:ext>
              </a:extLst>
            </p:cNvPr>
            <p:cNvSpPr/>
            <p:nvPr/>
          </p:nvSpPr>
          <p:spPr>
            <a:xfrm>
              <a:off x="295276" y="1"/>
              <a:ext cx="514349" cy="257174"/>
            </a:xfrm>
            <a:custGeom>
              <a:avLst/>
              <a:gdLst>
                <a:gd name="connsiteX0" fmla="*/ 1593656 w 1593656"/>
                <a:gd name="connsiteY0" fmla="*/ 0 h 796873"/>
                <a:gd name="connsiteX1" fmla="*/ 796784 w 1593656"/>
                <a:gd name="connsiteY1" fmla="*/ 796873 h 796873"/>
                <a:gd name="connsiteX2" fmla="*/ 0 w 1593656"/>
                <a:gd name="connsiteY2" fmla="*/ 90 h 7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3656" h="796873">
                  <a:moveTo>
                    <a:pt x="1593656" y="0"/>
                  </a:moveTo>
                  <a:lnTo>
                    <a:pt x="796784" y="796873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AF4C1790-3533-4120-B0AF-D5676CB1398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165" y="216235"/>
            <a:ext cx="7886700" cy="563231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3400" b="1">
                <a:solidFill>
                  <a:srgbClr val="A4C6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1697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07B08A7B-F2B4-4ABC-B143-9D49342FF40E}"/>
              </a:ext>
            </a:extLst>
          </p:cNvPr>
          <p:cNvCxnSpPr/>
          <p:nvPr userDrawn="1"/>
        </p:nvCxnSpPr>
        <p:spPr>
          <a:xfrm flipH="1">
            <a:off x="5799138" y="0"/>
            <a:ext cx="1968500" cy="1968500"/>
          </a:xfrm>
          <a:prstGeom prst="line">
            <a:avLst/>
          </a:prstGeom>
          <a:ln>
            <a:solidFill>
              <a:srgbClr val="A4C627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13">
            <a:extLst>
              <a:ext uri="{FF2B5EF4-FFF2-40B4-BE49-F238E27FC236}">
                <a16:creationId xmlns:a16="http://schemas.microsoft.com/office/drawing/2014/main" xmlns="" id="{FB488FE9-59AC-4457-821C-9D7DE35FAE1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F88759A-7A5E-437E-BD3B-74FF0B8B6D2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2725" y="4635500"/>
            <a:ext cx="3384550" cy="2222500"/>
            <a:chOff x="482716" y="4851400"/>
            <a:chExt cx="3053986" cy="2006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DFD7D3D5-F3D5-4FDD-B481-E6BB7CD8ED83}"/>
                </a:ext>
              </a:extLst>
            </p:cNvPr>
            <p:cNvCxnSpPr/>
            <p:nvPr/>
          </p:nvCxnSpPr>
          <p:spPr>
            <a:xfrm>
              <a:off x="1529838" y="4851400"/>
              <a:ext cx="2006864" cy="2006600"/>
            </a:xfrm>
            <a:prstGeom prst="line">
              <a:avLst/>
            </a:prstGeom>
            <a:ln>
              <a:solidFill>
                <a:srgbClr val="A4C627"/>
              </a:solidFill>
              <a:head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자유형 5">
              <a:extLst>
                <a:ext uri="{FF2B5EF4-FFF2-40B4-BE49-F238E27FC236}">
                  <a16:creationId xmlns:a16="http://schemas.microsoft.com/office/drawing/2014/main" xmlns="" id="{BEA650B7-B64E-4ADB-82E8-AD8921BC3558}"/>
                </a:ext>
              </a:extLst>
            </p:cNvPr>
            <p:cNvSpPr/>
            <p:nvPr/>
          </p:nvSpPr>
          <p:spPr>
            <a:xfrm>
              <a:off x="482716" y="5423281"/>
              <a:ext cx="2869200" cy="1434719"/>
            </a:xfrm>
            <a:custGeom>
              <a:avLst/>
              <a:gdLst>
                <a:gd name="connsiteX0" fmla="*/ 1434929 w 2869699"/>
                <a:gd name="connsiteY0" fmla="*/ 0 h 1434931"/>
                <a:gd name="connsiteX1" fmla="*/ 2869699 w 2869699"/>
                <a:gd name="connsiteY1" fmla="*/ 1434771 h 1434931"/>
                <a:gd name="connsiteX2" fmla="*/ 0 w 2869699"/>
                <a:gd name="connsiteY2" fmla="*/ 1434931 h 143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9699" h="1434931">
                  <a:moveTo>
                    <a:pt x="1434929" y="0"/>
                  </a:moveTo>
                  <a:lnTo>
                    <a:pt x="2869699" y="1434771"/>
                  </a:lnTo>
                  <a:lnTo>
                    <a:pt x="0" y="1434931"/>
                  </a:lnTo>
                  <a:close/>
                </a:path>
              </a:pathLst>
            </a:custGeom>
            <a:solidFill>
              <a:srgbClr val="A4C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" name="자유형 6">
            <a:extLst>
              <a:ext uri="{FF2B5EF4-FFF2-40B4-BE49-F238E27FC236}">
                <a16:creationId xmlns:a16="http://schemas.microsoft.com/office/drawing/2014/main" xmlns="" id="{CF8FBD5D-1BE5-4E73-BFBB-BEEB9DE367BE}"/>
              </a:ext>
            </a:extLst>
          </p:cNvPr>
          <p:cNvSpPr/>
          <p:nvPr userDrawn="1"/>
        </p:nvSpPr>
        <p:spPr>
          <a:xfrm>
            <a:off x="6000750" y="0"/>
            <a:ext cx="1593850" cy="796925"/>
          </a:xfrm>
          <a:custGeom>
            <a:avLst/>
            <a:gdLst>
              <a:gd name="connsiteX0" fmla="*/ 1593656 w 1593656"/>
              <a:gd name="connsiteY0" fmla="*/ 0 h 796873"/>
              <a:gd name="connsiteX1" fmla="*/ 796784 w 1593656"/>
              <a:gd name="connsiteY1" fmla="*/ 796873 h 796873"/>
              <a:gd name="connsiteX2" fmla="*/ 0 w 1593656"/>
              <a:gd name="connsiteY2" fmla="*/ 90 h 79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3656" h="796873">
                <a:moveTo>
                  <a:pt x="1593656" y="0"/>
                </a:moveTo>
                <a:lnTo>
                  <a:pt x="796784" y="796873"/>
                </a:lnTo>
                <a:lnTo>
                  <a:pt x="0" y="90"/>
                </a:lnTo>
                <a:close/>
              </a:path>
            </a:pathLst>
          </a:custGeom>
          <a:solidFill>
            <a:srgbClr val="A4C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xmlns="" id="{32BD740C-3DAE-444E-8BBC-810BB392593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63675" y="5826125"/>
            <a:ext cx="788988" cy="788988"/>
          </a:xfrm>
          <a:custGeom>
            <a:avLst/>
            <a:gdLst>
              <a:gd name="T0" fmla="*/ 0 w 368"/>
              <a:gd name="T1" fmla="*/ 2147483646 h 368"/>
              <a:gd name="T2" fmla="*/ 2147483646 w 368"/>
              <a:gd name="T3" fmla="*/ 2147483646 h 368"/>
              <a:gd name="T4" fmla="*/ 2147483646 w 368"/>
              <a:gd name="T5" fmla="*/ 2147483646 h 368"/>
              <a:gd name="T6" fmla="*/ 2147483646 w 368"/>
              <a:gd name="T7" fmla="*/ 2147483646 h 368"/>
              <a:gd name="T8" fmla="*/ 2147483646 w 368"/>
              <a:gd name="T9" fmla="*/ 2147483646 h 368"/>
              <a:gd name="T10" fmla="*/ 0 w 368"/>
              <a:gd name="T11" fmla="*/ 2147483646 h 368"/>
              <a:gd name="T12" fmla="*/ 2147483646 w 368"/>
              <a:gd name="T13" fmla="*/ 2147483646 h 368"/>
              <a:gd name="T14" fmla="*/ 2147483646 w 368"/>
              <a:gd name="T15" fmla="*/ 0 h 368"/>
              <a:gd name="T16" fmla="*/ 2147483646 w 368"/>
              <a:gd name="T17" fmla="*/ 2147483646 h 368"/>
              <a:gd name="T18" fmla="*/ 2147483646 w 368"/>
              <a:gd name="T19" fmla="*/ 2147483646 h 3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68" h="368">
                <a:moveTo>
                  <a:pt x="0" y="201"/>
                </a:moveTo>
                <a:cubicBezTo>
                  <a:pt x="0" y="294"/>
                  <a:pt x="75" y="368"/>
                  <a:pt x="167" y="368"/>
                </a:cubicBezTo>
                <a:cubicBezTo>
                  <a:pt x="260" y="368"/>
                  <a:pt x="335" y="294"/>
                  <a:pt x="335" y="201"/>
                </a:cubicBezTo>
                <a:cubicBezTo>
                  <a:pt x="167" y="201"/>
                  <a:pt x="167" y="201"/>
                  <a:pt x="167" y="201"/>
                </a:cubicBezTo>
                <a:cubicBezTo>
                  <a:pt x="167" y="34"/>
                  <a:pt x="167" y="34"/>
                  <a:pt x="167" y="34"/>
                </a:cubicBezTo>
                <a:cubicBezTo>
                  <a:pt x="75" y="34"/>
                  <a:pt x="0" y="109"/>
                  <a:pt x="0" y="201"/>
                </a:cubicBezTo>
                <a:close/>
                <a:moveTo>
                  <a:pt x="368" y="168"/>
                </a:moveTo>
                <a:cubicBezTo>
                  <a:pt x="368" y="75"/>
                  <a:pt x="293" y="0"/>
                  <a:pt x="201" y="0"/>
                </a:cubicBezTo>
                <a:cubicBezTo>
                  <a:pt x="201" y="168"/>
                  <a:pt x="201" y="168"/>
                  <a:pt x="201" y="168"/>
                </a:cubicBezTo>
                <a:lnTo>
                  <a:pt x="368" y="168"/>
                </a:lnTo>
                <a:close/>
              </a:path>
            </a:pathLst>
          </a:custGeom>
          <a:solidFill>
            <a:srgbClr val="1C1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xmlns="" id="{CB40F328-7CFC-4A85-972E-1F3F92ED3A94}"/>
              </a:ext>
            </a:extLst>
          </p:cNvPr>
          <p:cNvSpPr>
            <a:spLocks/>
          </p:cNvSpPr>
          <p:nvPr userDrawn="1"/>
        </p:nvSpPr>
        <p:spPr bwMode="auto">
          <a:xfrm>
            <a:off x="6610350" y="104775"/>
            <a:ext cx="438150" cy="444500"/>
          </a:xfrm>
          <a:custGeom>
            <a:avLst/>
            <a:gdLst>
              <a:gd name="T0" fmla="*/ 0 w 242"/>
              <a:gd name="T1" fmla="*/ 2147483646 h 246"/>
              <a:gd name="T2" fmla="*/ 2147483646 w 242"/>
              <a:gd name="T3" fmla="*/ 2147483646 h 246"/>
              <a:gd name="T4" fmla="*/ 2147483646 w 242"/>
              <a:gd name="T5" fmla="*/ 0 h 246"/>
              <a:gd name="T6" fmla="*/ 2147483646 w 242"/>
              <a:gd name="T7" fmla="*/ 2147483646 h 246"/>
              <a:gd name="T8" fmla="*/ 2147483646 w 242"/>
              <a:gd name="T9" fmla="*/ 2147483646 h 246"/>
              <a:gd name="T10" fmla="*/ 2147483646 w 242"/>
              <a:gd name="T11" fmla="*/ 2147483646 h 246"/>
              <a:gd name="T12" fmla="*/ 2147483646 w 242"/>
              <a:gd name="T13" fmla="*/ 2147483646 h 246"/>
              <a:gd name="T14" fmla="*/ 2147483646 w 242"/>
              <a:gd name="T15" fmla="*/ 2147483646 h 246"/>
              <a:gd name="T16" fmla="*/ 2147483646 w 242"/>
              <a:gd name="T17" fmla="*/ 2147483646 h 246"/>
              <a:gd name="T18" fmla="*/ 2147483646 w 242"/>
              <a:gd name="T19" fmla="*/ 2147483646 h 246"/>
              <a:gd name="T20" fmla="*/ 2147483646 w 242"/>
              <a:gd name="T21" fmla="*/ 2147483646 h 246"/>
              <a:gd name="T22" fmla="*/ 2147483646 w 242"/>
              <a:gd name="T23" fmla="*/ 2147483646 h 246"/>
              <a:gd name="T24" fmla="*/ 2147483646 w 242"/>
              <a:gd name="T25" fmla="*/ 2147483646 h 246"/>
              <a:gd name="T26" fmla="*/ 0 w 242"/>
              <a:gd name="T27" fmla="*/ 2147483646 h 246"/>
              <a:gd name="T28" fmla="*/ 0 w 242"/>
              <a:gd name="T29" fmla="*/ 2147483646 h 24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42" h="246">
                <a:moveTo>
                  <a:pt x="0" y="148"/>
                </a:moveTo>
                <a:lnTo>
                  <a:pt x="42" y="148"/>
                </a:lnTo>
                <a:lnTo>
                  <a:pt x="81" y="0"/>
                </a:lnTo>
                <a:lnTo>
                  <a:pt x="125" y="178"/>
                </a:lnTo>
                <a:lnTo>
                  <a:pt x="173" y="71"/>
                </a:lnTo>
                <a:lnTo>
                  <a:pt x="203" y="146"/>
                </a:lnTo>
                <a:lnTo>
                  <a:pt x="242" y="146"/>
                </a:lnTo>
                <a:lnTo>
                  <a:pt x="242" y="170"/>
                </a:lnTo>
                <a:lnTo>
                  <a:pt x="188" y="170"/>
                </a:lnTo>
                <a:lnTo>
                  <a:pt x="171" y="131"/>
                </a:lnTo>
                <a:lnTo>
                  <a:pt x="120" y="246"/>
                </a:lnTo>
                <a:lnTo>
                  <a:pt x="81" y="88"/>
                </a:lnTo>
                <a:lnTo>
                  <a:pt x="61" y="175"/>
                </a:lnTo>
                <a:lnTo>
                  <a:pt x="0" y="175"/>
                </a:lnTo>
                <a:lnTo>
                  <a:pt x="0" y="1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80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>
            <a:extLst>
              <a:ext uri="{FF2B5EF4-FFF2-40B4-BE49-F238E27FC236}">
                <a16:creationId xmlns:a16="http://schemas.microsoft.com/office/drawing/2014/main" xmlns="" id="{9AF10AC7-6C6A-48AD-8B9C-87E3E9B4339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자유형 2">
            <a:extLst>
              <a:ext uri="{FF2B5EF4-FFF2-40B4-BE49-F238E27FC236}">
                <a16:creationId xmlns:a16="http://schemas.microsoft.com/office/drawing/2014/main" xmlns="" id="{5B6CEF83-B003-40E9-A8C5-6987B2718F33}"/>
              </a:ext>
            </a:extLst>
          </p:cNvPr>
          <p:cNvSpPr/>
          <p:nvPr userDrawn="1"/>
        </p:nvSpPr>
        <p:spPr>
          <a:xfrm rot="10800000">
            <a:off x="2552700" y="2719388"/>
            <a:ext cx="6591300" cy="4138612"/>
          </a:xfrm>
          <a:custGeom>
            <a:avLst/>
            <a:gdLst>
              <a:gd name="connsiteX0" fmla="*/ 2452460 w 6591301"/>
              <a:gd name="connsiteY0" fmla="*/ 4138847 h 4138847"/>
              <a:gd name="connsiteX1" fmla="*/ 0 w 6591301"/>
              <a:gd name="connsiteY1" fmla="*/ 1686390 h 4138847"/>
              <a:gd name="connsiteX2" fmla="*/ 0 w 6591301"/>
              <a:gd name="connsiteY2" fmla="*/ 373 h 4138847"/>
              <a:gd name="connsiteX3" fmla="*/ 6591301 w 6591301"/>
              <a:gd name="connsiteY3" fmla="*/ 0 h 413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1301" h="4138847">
                <a:moveTo>
                  <a:pt x="2452460" y="4138847"/>
                </a:moveTo>
                <a:lnTo>
                  <a:pt x="0" y="1686390"/>
                </a:lnTo>
                <a:lnTo>
                  <a:pt x="0" y="373"/>
                </a:lnTo>
                <a:lnTo>
                  <a:pt x="6591301" y="0"/>
                </a:lnTo>
                <a:close/>
              </a:path>
            </a:pathLst>
          </a:custGeom>
          <a:solidFill>
            <a:srgbClr val="A4C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3FE029EF-50BD-4223-AB6F-266B99D0A1C2}"/>
              </a:ext>
            </a:extLst>
          </p:cNvPr>
          <p:cNvCxnSpPr/>
          <p:nvPr userDrawn="1"/>
        </p:nvCxnSpPr>
        <p:spPr>
          <a:xfrm flipH="1" flipV="1">
            <a:off x="4214813" y="0"/>
            <a:ext cx="885825" cy="885825"/>
          </a:xfrm>
          <a:prstGeom prst="line">
            <a:avLst/>
          </a:prstGeom>
          <a:ln>
            <a:solidFill>
              <a:srgbClr val="A4C627"/>
            </a:solidFill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 4">
            <a:extLst>
              <a:ext uri="{FF2B5EF4-FFF2-40B4-BE49-F238E27FC236}">
                <a16:creationId xmlns:a16="http://schemas.microsoft.com/office/drawing/2014/main" xmlns="" id="{628A8E17-0351-48CC-AE3C-3D87FA4FD567}"/>
              </a:ext>
            </a:extLst>
          </p:cNvPr>
          <p:cNvSpPr/>
          <p:nvPr userDrawn="1"/>
        </p:nvSpPr>
        <p:spPr>
          <a:xfrm>
            <a:off x="4400550" y="0"/>
            <a:ext cx="1219200" cy="609600"/>
          </a:xfrm>
          <a:custGeom>
            <a:avLst/>
            <a:gdLst>
              <a:gd name="connsiteX0" fmla="*/ 1593656 w 1593656"/>
              <a:gd name="connsiteY0" fmla="*/ 0 h 796873"/>
              <a:gd name="connsiteX1" fmla="*/ 796784 w 1593656"/>
              <a:gd name="connsiteY1" fmla="*/ 796873 h 796873"/>
              <a:gd name="connsiteX2" fmla="*/ 0 w 1593656"/>
              <a:gd name="connsiteY2" fmla="*/ 90 h 79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3656" h="796873">
                <a:moveTo>
                  <a:pt x="1593656" y="0"/>
                </a:moveTo>
                <a:lnTo>
                  <a:pt x="796784" y="796873"/>
                </a:lnTo>
                <a:lnTo>
                  <a:pt x="0" y="90"/>
                </a:lnTo>
                <a:close/>
              </a:path>
            </a:pathLst>
          </a:custGeom>
          <a:solidFill>
            <a:srgbClr val="A4C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1580AA1-78D9-45F5-97E4-C353F615D817}"/>
              </a:ext>
            </a:extLst>
          </p:cNvPr>
          <p:cNvCxnSpPr/>
          <p:nvPr userDrawn="1"/>
        </p:nvCxnSpPr>
        <p:spPr>
          <a:xfrm flipH="1" flipV="1">
            <a:off x="7739063" y="3524250"/>
            <a:ext cx="1404937" cy="1404938"/>
          </a:xfrm>
          <a:prstGeom prst="line">
            <a:avLst/>
          </a:prstGeom>
          <a:ln>
            <a:solidFill>
              <a:srgbClr val="A4C627"/>
            </a:solidFill>
            <a:headEnd type="none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9C253B1-A398-4FFB-A6FA-694AF63F208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308600" y="3919538"/>
            <a:ext cx="2316163" cy="2555875"/>
            <a:chOff x="5210881" y="3919347"/>
            <a:chExt cx="2316313" cy="255534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0B3DF3E2-1EF8-4511-BA75-DC4F7409B608}"/>
                </a:ext>
              </a:extLst>
            </p:cNvPr>
            <p:cNvGrpSpPr/>
            <p:nvPr/>
          </p:nvGrpSpPr>
          <p:grpSpPr>
            <a:xfrm>
              <a:off x="5323046" y="4727144"/>
              <a:ext cx="2114932" cy="1747547"/>
              <a:chOff x="5216041" y="4659050"/>
              <a:chExt cx="2114932" cy="1747547"/>
            </a:xfrm>
            <a:solidFill>
              <a:schemeClr val="bg1"/>
            </a:solidFill>
          </p:grpSpPr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xmlns="" id="{067E319D-3E0B-48E1-9A4D-F659206B0705}"/>
                  </a:ext>
                </a:extLst>
              </p:cNvPr>
              <p:cNvSpPr/>
              <p:nvPr/>
            </p:nvSpPr>
            <p:spPr>
              <a:xfrm>
                <a:off x="5777002" y="5110453"/>
                <a:ext cx="432048" cy="129614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xmlns="" id="{B8D7BB0E-3FC5-4F33-A7EF-EB2EBFDDDEC5}"/>
                  </a:ext>
                </a:extLst>
              </p:cNvPr>
              <p:cNvSpPr/>
              <p:nvPr/>
            </p:nvSpPr>
            <p:spPr>
              <a:xfrm>
                <a:off x="6337963" y="5262165"/>
                <a:ext cx="432048" cy="114443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xmlns="" id="{C27BE616-6BF4-4E70-8BE1-67EC31A7C652}"/>
                  </a:ext>
                </a:extLst>
              </p:cNvPr>
              <p:cNvSpPr/>
              <p:nvPr/>
            </p:nvSpPr>
            <p:spPr>
              <a:xfrm>
                <a:off x="6898925" y="4659050"/>
                <a:ext cx="432048" cy="17475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xmlns="" id="{3A34D3FD-6AE1-4FA5-B36A-DB88606D270B}"/>
                  </a:ext>
                </a:extLst>
              </p:cNvPr>
              <p:cNvSpPr/>
              <p:nvPr/>
            </p:nvSpPr>
            <p:spPr>
              <a:xfrm>
                <a:off x="5216041" y="5592906"/>
                <a:ext cx="432048" cy="81369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6F764598-6E5A-435B-95EC-357D862D7B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10881" y="3919347"/>
              <a:ext cx="2316313" cy="1489238"/>
              <a:chOff x="5568786" y="4381648"/>
              <a:chExt cx="1318163" cy="847492"/>
            </a:xfrm>
          </p:grpSpPr>
          <p:sp>
            <p:nvSpPr>
              <p:cNvPr id="10" name="Freeform 15">
                <a:extLst>
                  <a:ext uri="{FF2B5EF4-FFF2-40B4-BE49-F238E27FC236}">
                    <a16:creationId xmlns:a16="http://schemas.microsoft.com/office/drawing/2014/main" xmlns="" id="{1F8A91A4-BE05-4460-B00A-25609CB86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8786" y="4563836"/>
                <a:ext cx="1154244" cy="665304"/>
              </a:xfrm>
              <a:custGeom>
                <a:avLst/>
                <a:gdLst>
                  <a:gd name="T0" fmla="*/ 0 w 1322"/>
                  <a:gd name="T1" fmla="*/ 2147483646 h 762"/>
                  <a:gd name="T2" fmla="*/ 2147483646 w 1322"/>
                  <a:gd name="T3" fmla="*/ 2147483646 h 762"/>
                  <a:gd name="T4" fmla="*/ 2147483646 w 1322"/>
                  <a:gd name="T5" fmla="*/ 2147483646 h 762"/>
                  <a:gd name="T6" fmla="*/ 2147483646 w 1322"/>
                  <a:gd name="T7" fmla="*/ 0 h 76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22" h="762">
                    <a:moveTo>
                      <a:pt x="0" y="762"/>
                    </a:moveTo>
                    <a:lnTo>
                      <a:pt x="567" y="193"/>
                    </a:lnTo>
                    <a:lnTo>
                      <a:pt x="850" y="474"/>
                    </a:lnTo>
                    <a:lnTo>
                      <a:pt x="1322" y="0"/>
                    </a:lnTo>
                  </a:path>
                </a:pathLst>
              </a:custGeom>
              <a:noFill/>
              <a:ln w="193675" cap="rnd">
                <a:solidFill>
                  <a:schemeClr val="bg1"/>
                </a:solidFill>
                <a:prstDash val="solid"/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xmlns="" id="{B848B098-C981-44F6-94FC-E43148F2355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03797">
                <a:off x="6617242" y="4400707"/>
                <a:ext cx="288766" cy="250648"/>
              </a:xfrm>
              <a:custGeom>
                <a:avLst/>
                <a:gdLst>
                  <a:gd name="T0" fmla="*/ 2147483646 w 315"/>
                  <a:gd name="T1" fmla="*/ 2147483646 h 273"/>
                  <a:gd name="T2" fmla="*/ 2147483646 w 315"/>
                  <a:gd name="T3" fmla="*/ 2147483646 h 273"/>
                  <a:gd name="T4" fmla="*/ 2147483646 w 315"/>
                  <a:gd name="T5" fmla="*/ 2147483646 h 273"/>
                  <a:gd name="T6" fmla="*/ 2147483646 w 315"/>
                  <a:gd name="T7" fmla="*/ 2147483646 h 273"/>
                  <a:gd name="T8" fmla="*/ 2147483646 w 315"/>
                  <a:gd name="T9" fmla="*/ 2147483646 h 273"/>
                  <a:gd name="T10" fmla="*/ 2147483646 w 315"/>
                  <a:gd name="T11" fmla="*/ 2147483646 h 273"/>
                  <a:gd name="T12" fmla="*/ 2147483646 w 315"/>
                  <a:gd name="T13" fmla="*/ 2147483646 h 27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5" h="273">
                    <a:moveTo>
                      <a:pt x="52" y="273"/>
                    </a:moveTo>
                    <a:cubicBezTo>
                      <a:pt x="15" y="273"/>
                      <a:pt x="0" y="247"/>
                      <a:pt x="18" y="214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42" y="0"/>
                      <a:pt x="173" y="0"/>
                      <a:pt x="192" y="32"/>
                    </a:cubicBezTo>
                    <a:cubicBezTo>
                      <a:pt x="297" y="214"/>
                      <a:pt x="297" y="214"/>
                      <a:pt x="297" y="214"/>
                    </a:cubicBezTo>
                    <a:cubicBezTo>
                      <a:pt x="315" y="247"/>
                      <a:pt x="300" y="273"/>
                      <a:pt x="263" y="273"/>
                    </a:cubicBezTo>
                    <a:lnTo>
                      <a:pt x="52" y="27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1793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A4C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8F987A4D-25C2-488A-8522-C40551A1B75C}"/>
              </a:ext>
            </a:extLst>
          </p:cNvPr>
          <p:cNvCxnSpPr/>
          <p:nvPr userDrawn="1"/>
        </p:nvCxnSpPr>
        <p:spPr>
          <a:xfrm>
            <a:off x="1530350" y="4851400"/>
            <a:ext cx="2006600" cy="2006600"/>
          </a:xfrm>
          <a:prstGeom prst="line">
            <a:avLst/>
          </a:prstGeom>
          <a:ln>
            <a:solidFill>
              <a:schemeClr val="bg1"/>
            </a:solidFill>
            <a:head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12EDC664-6C77-4D30-BBCC-42885EDDE4FA}"/>
              </a:ext>
            </a:extLst>
          </p:cNvPr>
          <p:cNvCxnSpPr/>
          <p:nvPr userDrawn="1"/>
        </p:nvCxnSpPr>
        <p:spPr>
          <a:xfrm flipH="1">
            <a:off x="5799138" y="0"/>
            <a:ext cx="1968500" cy="1968500"/>
          </a:xfrm>
          <a:prstGeom prst="line">
            <a:avLst/>
          </a:prstGeom>
          <a:ln>
            <a:solidFill>
              <a:schemeClr val="bg1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 3">
            <a:extLst>
              <a:ext uri="{FF2B5EF4-FFF2-40B4-BE49-F238E27FC236}">
                <a16:creationId xmlns:a16="http://schemas.microsoft.com/office/drawing/2014/main" xmlns="" id="{2905D882-6129-4493-93E1-BED2C743E535}"/>
              </a:ext>
            </a:extLst>
          </p:cNvPr>
          <p:cNvSpPr/>
          <p:nvPr userDrawn="1"/>
        </p:nvSpPr>
        <p:spPr>
          <a:xfrm>
            <a:off x="482600" y="5422900"/>
            <a:ext cx="2870200" cy="1435100"/>
          </a:xfrm>
          <a:custGeom>
            <a:avLst/>
            <a:gdLst>
              <a:gd name="connsiteX0" fmla="*/ 1434929 w 2869699"/>
              <a:gd name="connsiteY0" fmla="*/ 0 h 1434931"/>
              <a:gd name="connsiteX1" fmla="*/ 2869699 w 2869699"/>
              <a:gd name="connsiteY1" fmla="*/ 1434771 h 1434931"/>
              <a:gd name="connsiteX2" fmla="*/ 0 w 2869699"/>
              <a:gd name="connsiteY2" fmla="*/ 1434931 h 14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9699" h="1434931">
                <a:moveTo>
                  <a:pt x="1434929" y="0"/>
                </a:moveTo>
                <a:lnTo>
                  <a:pt x="2869699" y="1434771"/>
                </a:lnTo>
                <a:lnTo>
                  <a:pt x="0" y="143493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자유형 4">
            <a:extLst>
              <a:ext uri="{FF2B5EF4-FFF2-40B4-BE49-F238E27FC236}">
                <a16:creationId xmlns:a16="http://schemas.microsoft.com/office/drawing/2014/main" xmlns="" id="{B7B4C66D-F289-4B9A-BD74-B8E77F63EC41}"/>
              </a:ext>
            </a:extLst>
          </p:cNvPr>
          <p:cNvSpPr/>
          <p:nvPr userDrawn="1"/>
        </p:nvSpPr>
        <p:spPr>
          <a:xfrm>
            <a:off x="6000750" y="0"/>
            <a:ext cx="1593850" cy="796925"/>
          </a:xfrm>
          <a:custGeom>
            <a:avLst/>
            <a:gdLst>
              <a:gd name="connsiteX0" fmla="*/ 1593656 w 1593656"/>
              <a:gd name="connsiteY0" fmla="*/ 0 h 796873"/>
              <a:gd name="connsiteX1" fmla="*/ 796784 w 1593656"/>
              <a:gd name="connsiteY1" fmla="*/ 796873 h 796873"/>
              <a:gd name="connsiteX2" fmla="*/ 0 w 1593656"/>
              <a:gd name="connsiteY2" fmla="*/ 90 h 79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3656" h="796873">
                <a:moveTo>
                  <a:pt x="1593656" y="0"/>
                </a:moveTo>
                <a:lnTo>
                  <a:pt x="796784" y="796873"/>
                </a:lnTo>
                <a:lnTo>
                  <a:pt x="0" y="9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F6ADDE7F-CA74-426A-9FB7-F47530729A0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xmlns="" id="{FDBD200B-1379-43A2-8239-1F7DB27EA7F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63675" y="5826125"/>
            <a:ext cx="788988" cy="788988"/>
          </a:xfrm>
          <a:custGeom>
            <a:avLst/>
            <a:gdLst>
              <a:gd name="T0" fmla="*/ 0 w 368"/>
              <a:gd name="T1" fmla="*/ 2147483646 h 368"/>
              <a:gd name="T2" fmla="*/ 2147483646 w 368"/>
              <a:gd name="T3" fmla="*/ 2147483646 h 368"/>
              <a:gd name="T4" fmla="*/ 2147483646 w 368"/>
              <a:gd name="T5" fmla="*/ 2147483646 h 368"/>
              <a:gd name="T6" fmla="*/ 2147483646 w 368"/>
              <a:gd name="T7" fmla="*/ 2147483646 h 368"/>
              <a:gd name="T8" fmla="*/ 2147483646 w 368"/>
              <a:gd name="T9" fmla="*/ 2147483646 h 368"/>
              <a:gd name="T10" fmla="*/ 0 w 368"/>
              <a:gd name="T11" fmla="*/ 2147483646 h 368"/>
              <a:gd name="T12" fmla="*/ 2147483646 w 368"/>
              <a:gd name="T13" fmla="*/ 2147483646 h 368"/>
              <a:gd name="T14" fmla="*/ 2147483646 w 368"/>
              <a:gd name="T15" fmla="*/ 0 h 368"/>
              <a:gd name="T16" fmla="*/ 2147483646 w 368"/>
              <a:gd name="T17" fmla="*/ 2147483646 h 368"/>
              <a:gd name="T18" fmla="*/ 2147483646 w 368"/>
              <a:gd name="T19" fmla="*/ 2147483646 h 36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68" h="368">
                <a:moveTo>
                  <a:pt x="0" y="201"/>
                </a:moveTo>
                <a:cubicBezTo>
                  <a:pt x="0" y="294"/>
                  <a:pt x="75" y="368"/>
                  <a:pt x="167" y="368"/>
                </a:cubicBezTo>
                <a:cubicBezTo>
                  <a:pt x="260" y="368"/>
                  <a:pt x="335" y="294"/>
                  <a:pt x="335" y="201"/>
                </a:cubicBezTo>
                <a:cubicBezTo>
                  <a:pt x="167" y="201"/>
                  <a:pt x="167" y="201"/>
                  <a:pt x="167" y="201"/>
                </a:cubicBezTo>
                <a:cubicBezTo>
                  <a:pt x="167" y="34"/>
                  <a:pt x="167" y="34"/>
                  <a:pt x="167" y="34"/>
                </a:cubicBezTo>
                <a:cubicBezTo>
                  <a:pt x="75" y="34"/>
                  <a:pt x="0" y="109"/>
                  <a:pt x="0" y="201"/>
                </a:cubicBezTo>
                <a:close/>
                <a:moveTo>
                  <a:pt x="368" y="168"/>
                </a:moveTo>
                <a:cubicBezTo>
                  <a:pt x="368" y="75"/>
                  <a:pt x="293" y="0"/>
                  <a:pt x="201" y="0"/>
                </a:cubicBezTo>
                <a:cubicBezTo>
                  <a:pt x="201" y="168"/>
                  <a:pt x="201" y="168"/>
                  <a:pt x="201" y="168"/>
                </a:cubicBezTo>
                <a:lnTo>
                  <a:pt x="368" y="168"/>
                </a:lnTo>
                <a:close/>
              </a:path>
            </a:pathLst>
          </a:custGeom>
          <a:solidFill>
            <a:srgbClr val="A4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xmlns="" id="{10B15E95-6780-4C00-8EAC-B8A3BBDB0CB8}"/>
              </a:ext>
            </a:extLst>
          </p:cNvPr>
          <p:cNvSpPr>
            <a:spLocks/>
          </p:cNvSpPr>
          <p:nvPr userDrawn="1"/>
        </p:nvSpPr>
        <p:spPr bwMode="auto">
          <a:xfrm>
            <a:off x="6610350" y="104775"/>
            <a:ext cx="438150" cy="444500"/>
          </a:xfrm>
          <a:custGeom>
            <a:avLst/>
            <a:gdLst>
              <a:gd name="T0" fmla="*/ 0 w 242"/>
              <a:gd name="T1" fmla="*/ 2147483646 h 246"/>
              <a:gd name="T2" fmla="*/ 2147483646 w 242"/>
              <a:gd name="T3" fmla="*/ 2147483646 h 246"/>
              <a:gd name="T4" fmla="*/ 2147483646 w 242"/>
              <a:gd name="T5" fmla="*/ 0 h 246"/>
              <a:gd name="T6" fmla="*/ 2147483646 w 242"/>
              <a:gd name="T7" fmla="*/ 2147483646 h 246"/>
              <a:gd name="T8" fmla="*/ 2147483646 w 242"/>
              <a:gd name="T9" fmla="*/ 2147483646 h 246"/>
              <a:gd name="T10" fmla="*/ 2147483646 w 242"/>
              <a:gd name="T11" fmla="*/ 2147483646 h 246"/>
              <a:gd name="T12" fmla="*/ 2147483646 w 242"/>
              <a:gd name="T13" fmla="*/ 2147483646 h 246"/>
              <a:gd name="T14" fmla="*/ 2147483646 w 242"/>
              <a:gd name="T15" fmla="*/ 2147483646 h 246"/>
              <a:gd name="T16" fmla="*/ 2147483646 w 242"/>
              <a:gd name="T17" fmla="*/ 2147483646 h 246"/>
              <a:gd name="T18" fmla="*/ 2147483646 w 242"/>
              <a:gd name="T19" fmla="*/ 2147483646 h 246"/>
              <a:gd name="T20" fmla="*/ 2147483646 w 242"/>
              <a:gd name="T21" fmla="*/ 2147483646 h 246"/>
              <a:gd name="T22" fmla="*/ 2147483646 w 242"/>
              <a:gd name="T23" fmla="*/ 2147483646 h 246"/>
              <a:gd name="T24" fmla="*/ 2147483646 w 242"/>
              <a:gd name="T25" fmla="*/ 2147483646 h 246"/>
              <a:gd name="T26" fmla="*/ 0 w 242"/>
              <a:gd name="T27" fmla="*/ 2147483646 h 246"/>
              <a:gd name="T28" fmla="*/ 0 w 242"/>
              <a:gd name="T29" fmla="*/ 2147483646 h 24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42" h="246">
                <a:moveTo>
                  <a:pt x="0" y="148"/>
                </a:moveTo>
                <a:lnTo>
                  <a:pt x="42" y="148"/>
                </a:lnTo>
                <a:lnTo>
                  <a:pt x="81" y="0"/>
                </a:lnTo>
                <a:lnTo>
                  <a:pt x="125" y="178"/>
                </a:lnTo>
                <a:lnTo>
                  <a:pt x="173" y="71"/>
                </a:lnTo>
                <a:lnTo>
                  <a:pt x="203" y="146"/>
                </a:lnTo>
                <a:lnTo>
                  <a:pt x="242" y="146"/>
                </a:lnTo>
                <a:lnTo>
                  <a:pt x="242" y="170"/>
                </a:lnTo>
                <a:lnTo>
                  <a:pt x="188" y="170"/>
                </a:lnTo>
                <a:lnTo>
                  <a:pt x="171" y="131"/>
                </a:lnTo>
                <a:lnTo>
                  <a:pt x="120" y="246"/>
                </a:lnTo>
                <a:lnTo>
                  <a:pt x="81" y="88"/>
                </a:lnTo>
                <a:lnTo>
                  <a:pt x="61" y="175"/>
                </a:lnTo>
                <a:lnTo>
                  <a:pt x="0" y="175"/>
                </a:lnTo>
                <a:lnTo>
                  <a:pt x="0" y="148"/>
                </a:lnTo>
                <a:close/>
              </a:path>
            </a:pathLst>
          </a:custGeom>
          <a:solidFill>
            <a:srgbClr val="A4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023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">
            <a:extLst>
              <a:ext uri="{FF2B5EF4-FFF2-40B4-BE49-F238E27FC236}">
                <a16:creationId xmlns:a16="http://schemas.microsoft.com/office/drawing/2014/main" xmlns="" id="{31684BCC-1584-4E17-85F7-B40125C3C0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809625" cy="476250"/>
            <a:chOff x="1" y="1"/>
            <a:chExt cx="809624" cy="476249"/>
          </a:xfrm>
        </p:grpSpPr>
        <p:sp>
          <p:nvSpPr>
            <p:cNvPr id="4" name="자유형 2">
              <a:extLst>
                <a:ext uri="{FF2B5EF4-FFF2-40B4-BE49-F238E27FC236}">
                  <a16:creationId xmlns:a16="http://schemas.microsoft.com/office/drawing/2014/main" xmlns="" id="{DFE603DC-0BF1-44AC-BACB-E3C87F17BEA9}"/>
                </a:ext>
              </a:extLst>
            </p:cNvPr>
            <p:cNvSpPr/>
            <p:nvPr/>
          </p:nvSpPr>
          <p:spPr>
            <a:xfrm>
              <a:off x="1" y="1"/>
              <a:ext cx="638174" cy="476249"/>
            </a:xfrm>
            <a:custGeom>
              <a:avLst/>
              <a:gdLst>
                <a:gd name="connsiteX0" fmla="*/ 704851 w 704851"/>
                <a:gd name="connsiteY0" fmla="*/ 0 h 526327"/>
                <a:gd name="connsiteX1" fmla="*/ 178524 w 704851"/>
                <a:gd name="connsiteY1" fmla="*/ 526327 h 526327"/>
                <a:gd name="connsiteX2" fmla="*/ 0 w 704851"/>
                <a:gd name="connsiteY2" fmla="*/ 347803 h 526327"/>
                <a:gd name="connsiteX3" fmla="*/ 0 w 704851"/>
                <a:gd name="connsiteY3" fmla="*/ 40 h 52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851" h="526327">
                  <a:moveTo>
                    <a:pt x="704851" y="0"/>
                  </a:moveTo>
                  <a:lnTo>
                    <a:pt x="178524" y="526327"/>
                  </a:lnTo>
                  <a:lnTo>
                    <a:pt x="0" y="347803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A4C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자유형 3">
              <a:extLst>
                <a:ext uri="{FF2B5EF4-FFF2-40B4-BE49-F238E27FC236}">
                  <a16:creationId xmlns:a16="http://schemas.microsoft.com/office/drawing/2014/main" xmlns="" id="{7375A32A-309B-4F6E-AFB6-6740E75B84DA}"/>
                </a:ext>
              </a:extLst>
            </p:cNvPr>
            <p:cNvSpPr/>
            <p:nvPr/>
          </p:nvSpPr>
          <p:spPr>
            <a:xfrm>
              <a:off x="295276" y="1"/>
              <a:ext cx="514349" cy="257174"/>
            </a:xfrm>
            <a:custGeom>
              <a:avLst/>
              <a:gdLst>
                <a:gd name="connsiteX0" fmla="*/ 1593656 w 1593656"/>
                <a:gd name="connsiteY0" fmla="*/ 0 h 796873"/>
                <a:gd name="connsiteX1" fmla="*/ 796784 w 1593656"/>
                <a:gd name="connsiteY1" fmla="*/ 796873 h 796873"/>
                <a:gd name="connsiteX2" fmla="*/ 0 w 1593656"/>
                <a:gd name="connsiteY2" fmla="*/ 90 h 7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3656" h="796873">
                  <a:moveTo>
                    <a:pt x="1593656" y="0"/>
                  </a:moveTo>
                  <a:lnTo>
                    <a:pt x="796784" y="796873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AF4C1790-3533-4120-B0AF-D5676CB1398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165" y="216235"/>
            <a:ext cx="7886700" cy="563231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3400" b="1">
                <a:solidFill>
                  <a:srgbClr val="A4C62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8850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C84089-9C9C-4D5B-A7D6-D8DA0809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06F065C-B0CB-481A-BE30-5E22B0FA1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67FFAD1-B890-413C-A63B-6785EAA15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3A3B4E1-DC2C-4945-9F2E-C4391A503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E07EF3B-47C9-4466-8967-A7344719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741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CD58CD-D20D-408B-979D-6B898DC3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5086782-A4D4-44C3-BB11-C6A0E48F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8733EC7-6D55-4909-9BAD-6F24D5702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62EA9F6-D586-400E-AE9E-340AD9A2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5CC3E31-3DD3-420C-9F12-CF61BD38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11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40" r:id="rId3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0000101010101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0000101010101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0000101010101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0000101010101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C1F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36" r:id="rId1"/>
    <p:sldLayoutId id="2147485037" r:id="rId2"/>
    <p:sldLayoutId id="2147485038" r:id="rId3"/>
    <p:sldLayoutId id="2147485039" r:id="rId4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3D53B4A-0ABD-4BF9-B66E-07C917E44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8A2216C-AA93-4C4C-8A23-3066D2CBE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6D04DDC-B3FA-4935-89D6-01888F99F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6466-6F34-47A1-82A0-651B45112F8B}" type="datetimeFigureOut">
              <a:rPr lang="ko-KR" altLang="en-US" smtClean="0"/>
              <a:t>2017-11-26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0DF62DD-3A6A-4497-9A4B-BDAD9F8C5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6491352-C1DB-4A7A-909F-A526BC7DC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AE0F4-D2D7-4BE8-A4BE-CB805A59D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60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2" r:id="rId1"/>
    <p:sldLayoutId id="2147485043" r:id="rId2"/>
    <p:sldLayoutId id="2147485044" r:id="rId3"/>
    <p:sldLayoutId id="2147485045" r:id="rId4"/>
    <p:sldLayoutId id="2147485046" r:id="rId5"/>
    <p:sldLayoutId id="2147485047" r:id="rId6"/>
    <p:sldLayoutId id="2147485048" r:id="rId7"/>
    <p:sldLayoutId id="2147485049" r:id="rId8"/>
    <p:sldLayoutId id="2147485050" r:id="rId9"/>
    <p:sldLayoutId id="2147485051" r:id="rId10"/>
    <p:sldLayoutId id="2147485052" r:id="rId11"/>
    <p:sldLayoutId id="2147485053" r:id="rId12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1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0" Type="http://schemas.openxmlformats.org/officeDocument/2006/relationships/image" Target="../media/image13.jpeg"/><Relationship Id="rId4" Type="http://schemas.openxmlformats.org/officeDocument/2006/relationships/image" Target="../media/image3.jpeg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1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12.jpeg"/><Relationship Id="rId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3.jpe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1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12.jpeg"/><Relationship Id="rId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19.jpe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0.jpeg"/><Relationship Id="rId7" Type="http://schemas.openxmlformats.org/officeDocument/2006/relationships/image" Target="../media/image1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12.jpeg"/><Relationship Id="rId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19.jpeg"/><Relationship Id="rId9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0" Type="http://schemas.openxmlformats.org/officeDocument/2006/relationships/image" Target="../media/image13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0" Type="http://schemas.openxmlformats.org/officeDocument/2006/relationships/image" Target="../media/image13.jpeg"/><Relationship Id="rId4" Type="http://schemas.openxmlformats.org/officeDocument/2006/relationships/image" Target="../media/image3.jpe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0" Type="http://schemas.openxmlformats.org/officeDocument/2006/relationships/image" Target="../media/image13.jpeg"/><Relationship Id="rId4" Type="http://schemas.openxmlformats.org/officeDocument/2006/relationships/image" Target="../media/image3.jpe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1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0" Type="http://schemas.openxmlformats.org/officeDocument/2006/relationships/image" Target="../media/image13.jpeg"/><Relationship Id="rId4" Type="http://schemas.openxmlformats.org/officeDocument/2006/relationships/image" Target="../media/image3.jpe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2">
            <a:extLst>
              <a:ext uri="{FF2B5EF4-FFF2-40B4-BE49-F238E27FC236}">
                <a16:creationId xmlns:a16="http://schemas.microsoft.com/office/drawing/2014/main" xmlns="" id="{2C68817C-E56D-4D0B-9D6D-5A11FE93D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8296" y="2060848"/>
            <a:ext cx="990059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3800" dirty="0" err="1" smtClean="0">
                <a:solidFill>
                  <a:schemeClr val="bg1"/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아두이노와</a:t>
            </a:r>
            <a:r>
              <a:rPr lang="ko-KR" altLang="en-US" sz="3800" dirty="0" smtClean="0">
                <a:solidFill>
                  <a:schemeClr val="bg1"/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a typeface="양재붓꽃체L" panose="02020603020101020101"/>
              </a:rPr>
              <a:t>PIR</a:t>
            </a:r>
            <a:r>
              <a:rPr lang="en-US" altLang="ko-KR" sz="3800" dirty="0">
                <a:solidFill>
                  <a:schemeClr val="bg1"/>
                </a:solidFill>
                <a:ea typeface="양재붓꽃체L" panose="02020603020101020101" pitchFamily="18" charset="-127"/>
              </a:rPr>
              <a:t>(</a:t>
            </a:r>
            <a:r>
              <a:rPr lang="en-US" altLang="ko-KR" sz="4000" dirty="0" smtClean="0">
                <a:solidFill>
                  <a:schemeClr val="bg1"/>
                </a:solidFill>
                <a:ea typeface="양재붓꽃체L" panose="02020603020101020101"/>
              </a:rPr>
              <a:t>Passive </a:t>
            </a:r>
            <a:r>
              <a:rPr lang="en-US" altLang="ko-KR" sz="4000" dirty="0" err="1">
                <a:solidFill>
                  <a:schemeClr val="bg1"/>
                </a:solidFill>
                <a:ea typeface="양재붓꽃체L" panose="02020603020101020101"/>
              </a:rPr>
              <a:t>InfraRed</a:t>
            </a:r>
            <a:r>
              <a:rPr lang="en-US" altLang="ko-KR" sz="4000" dirty="0">
                <a:solidFill>
                  <a:schemeClr val="bg1"/>
                </a:solidFill>
                <a:ea typeface="양재붓꽃체L" panose="02020603020101020101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ea typeface="양재붓꽃체L" panose="02020603020101020101"/>
              </a:rPr>
              <a:t>sensor)</a:t>
            </a:r>
            <a:r>
              <a:rPr lang="ko-KR" altLang="en-US" sz="3600" dirty="0" smtClean="0">
                <a:solidFill>
                  <a:schemeClr val="bg1"/>
                </a:solidFill>
                <a:ea typeface="양재붓꽃체L" panose="02020603020101020101"/>
              </a:rPr>
              <a:t>센</a:t>
            </a:r>
            <a:r>
              <a:rPr lang="ko-KR" altLang="en-US" sz="3800" dirty="0" smtClean="0">
                <a:solidFill>
                  <a:schemeClr val="bg1"/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서를 </a:t>
            </a:r>
            <a:r>
              <a:rPr lang="ko-KR" altLang="en-US" sz="3800" dirty="0">
                <a:solidFill>
                  <a:schemeClr val="bg1"/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통한 </a:t>
            </a:r>
          </a:p>
          <a:p>
            <a:pPr algn="ctr"/>
            <a:r>
              <a:rPr lang="ko-KR" altLang="en-US" sz="3800" dirty="0">
                <a:solidFill>
                  <a:schemeClr val="bg1"/>
                </a:solidFill>
                <a:latin typeface="양재붓꽃체L" panose="02020603020101020101" pitchFamily="18" charset="-127"/>
                <a:ea typeface="양재붓꽃체L" panose="02020603020101020101" pitchFamily="18" charset="-127"/>
              </a:rPr>
              <a:t>정보 제공에 관한 연구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D1CE7F7-048D-4146-8712-3149D124F8A8}"/>
              </a:ext>
            </a:extLst>
          </p:cNvPr>
          <p:cNvSpPr txBox="1"/>
          <p:nvPr/>
        </p:nvSpPr>
        <p:spPr bwMode="auto">
          <a:xfrm>
            <a:off x="6084168" y="5085184"/>
            <a:ext cx="29523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latinLnBrk="1" hangingPunct="1">
              <a:lnSpc>
                <a:spcPct val="80000"/>
              </a:lnSpc>
            </a:pPr>
            <a:r>
              <a:rPr kumimoji="0" lang="en-US" altLang="ko-KR" sz="2500" dirty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2402</a:t>
            </a:r>
            <a:r>
              <a:rPr kumimoji="0" lang="ko-KR" altLang="en-US" sz="2500" dirty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   곽병민</a:t>
            </a:r>
            <a:endParaRPr kumimoji="0" lang="en-US" altLang="ko-KR" sz="2500" dirty="0">
              <a:solidFill>
                <a:srgbClr val="A4C627"/>
              </a:solidFill>
              <a:latin typeface="Arial" charset="0"/>
              <a:ea typeface="나눔바른고딕" charset="-127"/>
              <a:cs typeface="Arial" charset="0"/>
            </a:endParaRPr>
          </a:p>
          <a:p>
            <a:pPr eaLnBrk="1" latinLnBrk="1" hangingPunct="1">
              <a:lnSpc>
                <a:spcPct val="80000"/>
              </a:lnSpc>
            </a:pPr>
            <a:r>
              <a:rPr kumimoji="0" lang="en-US" altLang="ko-KR" sz="2500" dirty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2412   </a:t>
            </a:r>
            <a:r>
              <a:rPr kumimoji="0" lang="ko-KR" altLang="en-US" sz="2500" dirty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김태환</a:t>
            </a:r>
            <a:endParaRPr kumimoji="0" lang="en-US" altLang="ko-KR" sz="2500" dirty="0">
              <a:solidFill>
                <a:srgbClr val="A4C627"/>
              </a:solidFill>
              <a:latin typeface="Arial" charset="0"/>
              <a:ea typeface="나눔바른고딕" charset="-127"/>
              <a:cs typeface="Arial" charset="0"/>
            </a:endParaRPr>
          </a:p>
          <a:p>
            <a:pPr eaLnBrk="1" latinLnBrk="1" hangingPunct="1">
              <a:lnSpc>
                <a:spcPct val="80000"/>
              </a:lnSpc>
            </a:pPr>
            <a:r>
              <a:rPr kumimoji="0" lang="en-US" altLang="ko-KR" sz="2500" dirty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2433   </a:t>
            </a:r>
            <a:r>
              <a:rPr kumimoji="0" lang="ko-KR" altLang="en-US" sz="2500" dirty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정현준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1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1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71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717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17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17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1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71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717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5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717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717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717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B2423033-E98B-47DA-9A61-AAF7EE97EE3C}"/>
              </a:ext>
            </a:extLst>
          </p:cNvPr>
          <p:cNvSpPr/>
          <p:nvPr/>
        </p:nvSpPr>
        <p:spPr>
          <a:xfrm>
            <a:off x="398463" y="7938"/>
            <a:ext cx="8753475" cy="6858000"/>
          </a:xfrm>
          <a:custGeom>
            <a:avLst/>
            <a:gdLst>
              <a:gd name="connsiteX0" fmla="*/ 8742557 w 8753708"/>
              <a:gd name="connsiteY0" fmla="*/ 0 h 6802244"/>
              <a:gd name="connsiteX1" fmla="*/ 6802244 w 8753708"/>
              <a:gd name="connsiteY1" fmla="*/ 0 h 6802244"/>
              <a:gd name="connsiteX2" fmla="*/ 0 w 8753708"/>
              <a:gd name="connsiteY2" fmla="*/ 6802244 h 6802244"/>
              <a:gd name="connsiteX3" fmla="*/ 8753708 w 8753708"/>
              <a:gd name="connsiteY3" fmla="*/ 6802244 h 6802244"/>
              <a:gd name="connsiteX4" fmla="*/ 8742557 w 8753708"/>
              <a:gd name="connsiteY4" fmla="*/ 0 h 68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708" h="6802244">
                <a:moveTo>
                  <a:pt x="8742557" y="0"/>
                </a:moveTo>
                <a:lnTo>
                  <a:pt x="6802244" y="0"/>
                </a:lnTo>
                <a:lnTo>
                  <a:pt x="0" y="6802244"/>
                </a:lnTo>
                <a:lnTo>
                  <a:pt x="8753708" y="6802244"/>
                </a:lnTo>
                <a:lnTo>
                  <a:pt x="874255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38000">
                <a:schemeClr val="accent3">
                  <a:lumMod val="75000"/>
                </a:schemeClr>
              </a:gs>
              <a:gs pos="90000">
                <a:srgbClr val="95DDBC"/>
              </a:gs>
              <a:gs pos="100000">
                <a:srgbClr val="A5C9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19" name="TextBox 3">
            <a:extLst>
              <a:ext uri="{FF2B5EF4-FFF2-40B4-BE49-F238E27FC236}">
                <a16:creationId xmlns:a16="http://schemas.microsoft.com/office/drawing/2014/main" xmlns="" id="{FB8C32FE-8F61-4F8D-9807-5573DA06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95313"/>
            <a:ext cx="4546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</a:pPr>
            <a:r>
              <a:rPr kumimoji="0" lang="ko-KR" altLang="en-US" sz="6000">
                <a:solidFill>
                  <a:schemeClr val="bg1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설치 과정</a:t>
            </a:r>
          </a:p>
        </p:txBody>
      </p:sp>
      <p:pic>
        <p:nvPicPr>
          <p:cNvPr id="9220" name="그림 2">
            <a:extLst>
              <a:ext uri="{FF2B5EF4-FFF2-40B4-BE49-F238E27FC236}">
                <a16:creationId xmlns:a16="http://schemas.microsoft.com/office/drawing/2014/main" xmlns="" id="{DFA4EF6B-394E-4500-8981-A3A53C249CC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9" y="1562239"/>
            <a:ext cx="432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4">
            <a:extLst>
              <a:ext uri="{FF2B5EF4-FFF2-40B4-BE49-F238E27FC236}">
                <a16:creationId xmlns:a16="http://schemas.microsoft.com/office/drawing/2014/main" xmlns="" id="{5D453211-3766-45A5-906F-818A4D0B9E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1" y="1550749"/>
            <a:ext cx="450000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6">
            <a:extLst>
              <a:ext uri="{FF2B5EF4-FFF2-40B4-BE49-F238E27FC236}">
                <a16:creationId xmlns:a16="http://schemas.microsoft.com/office/drawing/2014/main" xmlns="" id="{314F4B65-0956-4B66-886F-3F083FD5F6C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88" y="1550749"/>
            <a:ext cx="4680000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그림 8">
            <a:extLst>
              <a:ext uri="{FF2B5EF4-FFF2-40B4-BE49-F238E27FC236}">
                <a16:creationId xmlns:a16="http://schemas.microsoft.com/office/drawing/2014/main" xmlns="" id="{098B69E2-8CE5-4A00-A08B-0785C1665D3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85" y="1550749"/>
            <a:ext cx="4860000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그림 10">
            <a:extLst>
              <a:ext uri="{FF2B5EF4-FFF2-40B4-BE49-F238E27FC236}">
                <a16:creationId xmlns:a16="http://schemas.microsoft.com/office/drawing/2014/main" xmlns="" id="{1E8A6767-9685-4C8D-AFEC-F03E3F5659B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1" y="1536273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12">
            <a:extLst>
              <a:ext uri="{FF2B5EF4-FFF2-40B4-BE49-F238E27FC236}">
                <a16:creationId xmlns:a16="http://schemas.microsoft.com/office/drawing/2014/main" xmlns="" id="{DD5C601B-AB67-437C-A907-A276AE1847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8983" y="1534055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그림 14">
            <a:extLst>
              <a:ext uri="{FF2B5EF4-FFF2-40B4-BE49-F238E27FC236}">
                <a16:creationId xmlns:a16="http://schemas.microsoft.com/office/drawing/2014/main" xmlns="" id="{46BD74AE-6A92-4259-8946-BB5DE1F84F6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3549" y="1515284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그림 16">
            <a:extLst>
              <a:ext uri="{FF2B5EF4-FFF2-40B4-BE49-F238E27FC236}">
                <a16:creationId xmlns:a16="http://schemas.microsoft.com/office/drawing/2014/main" xmlns="" id="{48764F8C-7A96-4E17-A7A0-FCD897DC0B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21054"/>
          <a:stretch>
            <a:fillRect/>
          </a:stretch>
        </p:blipFill>
        <p:spPr bwMode="auto">
          <a:xfrm>
            <a:off x="-6577636" y="1488350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그림 18">
            <a:extLst>
              <a:ext uri="{FF2B5EF4-FFF2-40B4-BE49-F238E27FC236}">
                <a16:creationId xmlns:a16="http://schemas.microsoft.com/office/drawing/2014/main" xmlns="" id="{8CEF93F9-712A-4421-9D41-4D9F7282023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8"/>
          <a:stretch>
            <a:fillRect/>
          </a:stretch>
        </p:blipFill>
        <p:spPr bwMode="auto">
          <a:xfrm>
            <a:off x="-6666085" y="1507271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그림 20">
            <a:extLst>
              <a:ext uri="{FF2B5EF4-FFF2-40B4-BE49-F238E27FC236}">
                <a16:creationId xmlns:a16="http://schemas.microsoft.com/office/drawing/2014/main" xmlns="" id="{8FBF9B73-6C55-4721-AEA7-9EC2E04756E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1673" y="1536273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그림 22">
            <a:extLst>
              <a:ext uri="{FF2B5EF4-FFF2-40B4-BE49-F238E27FC236}">
                <a16:creationId xmlns:a16="http://schemas.microsoft.com/office/drawing/2014/main" xmlns="" id="{775CA122-DB2B-404D-8ED1-7A60D66030B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240" y="1521797"/>
            <a:ext cx="61198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16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B2423033-E98B-47DA-9A61-AAF7EE97EE3C}"/>
              </a:ext>
            </a:extLst>
          </p:cNvPr>
          <p:cNvSpPr/>
          <p:nvPr/>
        </p:nvSpPr>
        <p:spPr>
          <a:xfrm>
            <a:off x="398463" y="7938"/>
            <a:ext cx="8753475" cy="6858000"/>
          </a:xfrm>
          <a:custGeom>
            <a:avLst/>
            <a:gdLst>
              <a:gd name="connsiteX0" fmla="*/ 8742557 w 8753708"/>
              <a:gd name="connsiteY0" fmla="*/ 0 h 6802244"/>
              <a:gd name="connsiteX1" fmla="*/ 6802244 w 8753708"/>
              <a:gd name="connsiteY1" fmla="*/ 0 h 6802244"/>
              <a:gd name="connsiteX2" fmla="*/ 0 w 8753708"/>
              <a:gd name="connsiteY2" fmla="*/ 6802244 h 6802244"/>
              <a:gd name="connsiteX3" fmla="*/ 8753708 w 8753708"/>
              <a:gd name="connsiteY3" fmla="*/ 6802244 h 6802244"/>
              <a:gd name="connsiteX4" fmla="*/ 8742557 w 8753708"/>
              <a:gd name="connsiteY4" fmla="*/ 0 h 68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708" h="6802244">
                <a:moveTo>
                  <a:pt x="8742557" y="0"/>
                </a:moveTo>
                <a:lnTo>
                  <a:pt x="6802244" y="0"/>
                </a:lnTo>
                <a:lnTo>
                  <a:pt x="0" y="6802244"/>
                </a:lnTo>
                <a:lnTo>
                  <a:pt x="8753708" y="6802244"/>
                </a:lnTo>
                <a:lnTo>
                  <a:pt x="874255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38000">
                <a:schemeClr val="accent3">
                  <a:lumMod val="75000"/>
                </a:schemeClr>
              </a:gs>
              <a:gs pos="90000">
                <a:srgbClr val="95DDBC"/>
              </a:gs>
              <a:gs pos="100000">
                <a:srgbClr val="A5C9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19" name="TextBox 3">
            <a:extLst>
              <a:ext uri="{FF2B5EF4-FFF2-40B4-BE49-F238E27FC236}">
                <a16:creationId xmlns:a16="http://schemas.microsoft.com/office/drawing/2014/main" xmlns="" id="{FB8C32FE-8F61-4F8D-9807-5573DA06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95313"/>
            <a:ext cx="4546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</a:pPr>
            <a:r>
              <a:rPr kumimoji="0" lang="ko-KR" altLang="en-US" sz="6000">
                <a:solidFill>
                  <a:schemeClr val="bg1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설치 과정</a:t>
            </a:r>
          </a:p>
        </p:txBody>
      </p:sp>
      <p:pic>
        <p:nvPicPr>
          <p:cNvPr id="9220" name="그림 2">
            <a:extLst>
              <a:ext uri="{FF2B5EF4-FFF2-40B4-BE49-F238E27FC236}">
                <a16:creationId xmlns:a16="http://schemas.microsoft.com/office/drawing/2014/main" xmlns="" id="{DFA4EF6B-394E-4500-8981-A3A53C249CC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9" y="1562239"/>
            <a:ext cx="432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4">
            <a:extLst>
              <a:ext uri="{FF2B5EF4-FFF2-40B4-BE49-F238E27FC236}">
                <a16:creationId xmlns:a16="http://schemas.microsoft.com/office/drawing/2014/main" xmlns="" id="{5D453211-3766-45A5-906F-818A4D0B9E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1" y="1550749"/>
            <a:ext cx="450000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6">
            <a:extLst>
              <a:ext uri="{FF2B5EF4-FFF2-40B4-BE49-F238E27FC236}">
                <a16:creationId xmlns:a16="http://schemas.microsoft.com/office/drawing/2014/main" xmlns="" id="{314F4B65-0956-4B66-886F-3F083FD5F6C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88" y="1550749"/>
            <a:ext cx="4680000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그림 8">
            <a:extLst>
              <a:ext uri="{FF2B5EF4-FFF2-40B4-BE49-F238E27FC236}">
                <a16:creationId xmlns:a16="http://schemas.microsoft.com/office/drawing/2014/main" xmlns="" id="{098B69E2-8CE5-4A00-A08B-0785C1665D3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85" y="1550749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그림 10">
            <a:extLst>
              <a:ext uri="{FF2B5EF4-FFF2-40B4-BE49-F238E27FC236}">
                <a16:creationId xmlns:a16="http://schemas.microsoft.com/office/drawing/2014/main" xmlns="" id="{1E8A6767-9685-4C8D-AFEC-F03E3F5659B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4543" y="1562239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12">
            <a:extLst>
              <a:ext uri="{FF2B5EF4-FFF2-40B4-BE49-F238E27FC236}">
                <a16:creationId xmlns:a16="http://schemas.microsoft.com/office/drawing/2014/main" xmlns="" id="{DD5C601B-AB67-437C-A907-A276AE1847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8983" y="1534055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그림 14">
            <a:extLst>
              <a:ext uri="{FF2B5EF4-FFF2-40B4-BE49-F238E27FC236}">
                <a16:creationId xmlns:a16="http://schemas.microsoft.com/office/drawing/2014/main" xmlns="" id="{46BD74AE-6A92-4259-8946-BB5DE1F84F6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3549" y="1515284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그림 16">
            <a:extLst>
              <a:ext uri="{FF2B5EF4-FFF2-40B4-BE49-F238E27FC236}">
                <a16:creationId xmlns:a16="http://schemas.microsoft.com/office/drawing/2014/main" xmlns="" id="{48764F8C-7A96-4E17-A7A0-FCD897DC0B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21054"/>
          <a:stretch>
            <a:fillRect/>
          </a:stretch>
        </p:blipFill>
        <p:spPr bwMode="auto">
          <a:xfrm>
            <a:off x="-6577636" y="1488350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그림 18">
            <a:extLst>
              <a:ext uri="{FF2B5EF4-FFF2-40B4-BE49-F238E27FC236}">
                <a16:creationId xmlns:a16="http://schemas.microsoft.com/office/drawing/2014/main" xmlns="" id="{8CEF93F9-712A-4421-9D41-4D9F7282023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8"/>
          <a:stretch>
            <a:fillRect/>
          </a:stretch>
        </p:blipFill>
        <p:spPr bwMode="auto">
          <a:xfrm>
            <a:off x="-6666085" y="1507271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그림 20">
            <a:extLst>
              <a:ext uri="{FF2B5EF4-FFF2-40B4-BE49-F238E27FC236}">
                <a16:creationId xmlns:a16="http://schemas.microsoft.com/office/drawing/2014/main" xmlns="" id="{8FBF9B73-6C55-4721-AEA7-9EC2E04756E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1673" y="1536273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그림 22">
            <a:extLst>
              <a:ext uri="{FF2B5EF4-FFF2-40B4-BE49-F238E27FC236}">
                <a16:creationId xmlns:a16="http://schemas.microsoft.com/office/drawing/2014/main" xmlns="" id="{775CA122-DB2B-404D-8ED1-7A60D66030B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240" y="1521797"/>
            <a:ext cx="61198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447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B2423033-E98B-47DA-9A61-AAF7EE97EE3C}"/>
              </a:ext>
            </a:extLst>
          </p:cNvPr>
          <p:cNvSpPr/>
          <p:nvPr/>
        </p:nvSpPr>
        <p:spPr>
          <a:xfrm>
            <a:off x="398463" y="7938"/>
            <a:ext cx="8753475" cy="6858000"/>
          </a:xfrm>
          <a:custGeom>
            <a:avLst/>
            <a:gdLst>
              <a:gd name="connsiteX0" fmla="*/ 8742557 w 8753708"/>
              <a:gd name="connsiteY0" fmla="*/ 0 h 6802244"/>
              <a:gd name="connsiteX1" fmla="*/ 6802244 w 8753708"/>
              <a:gd name="connsiteY1" fmla="*/ 0 h 6802244"/>
              <a:gd name="connsiteX2" fmla="*/ 0 w 8753708"/>
              <a:gd name="connsiteY2" fmla="*/ 6802244 h 6802244"/>
              <a:gd name="connsiteX3" fmla="*/ 8753708 w 8753708"/>
              <a:gd name="connsiteY3" fmla="*/ 6802244 h 6802244"/>
              <a:gd name="connsiteX4" fmla="*/ 8742557 w 8753708"/>
              <a:gd name="connsiteY4" fmla="*/ 0 h 68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708" h="6802244">
                <a:moveTo>
                  <a:pt x="8742557" y="0"/>
                </a:moveTo>
                <a:lnTo>
                  <a:pt x="6802244" y="0"/>
                </a:lnTo>
                <a:lnTo>
                  <a:pt x="0" y="6802244"/>
                </a:lnTo>
                <a:lnTo>
                  <a:pt x="8753708" y="6802244"/>
                </a:lnTo>
                <a:lnTo>
                  <a:pt x="874255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38000">
                <a:schemeClr val="accent3">
                  <a:lumMod val="75000"/>
                </a:schemeClr>
              </a:gs>
              <a:gs pos="90000">
                <a:srgbClr val="95DDBC"/>
              </a:gs>
              <a:gs pos="100000">
                <a:srgbClr val="A5C9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19" name="TextBox 3">
            <a:extLst>
              <a:ext uri="{FF2B5EF4-FFF2-40B4-BE49-F238E27FC236}">
                <a16:creationId xmlns:a16="http://schemas.microsoft.com/office/drawing/2014/main" xmlns="" id="{FB8C32FE-8F61-4F8D-9807-5573DA06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95313"/>
            <a:ext cx="4546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</a:pPr>
            <a:r>
              <a:rPr kumimoji="0" lang="ko-KR" altLang="en-US" sz="6000">
                <a:solidFill>
                  <a:schemeClr val="bg1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설치 과정</a:t>
            </a:r>
          </a:p>
        </p:txBody>
      </p:sp>
      <p:pic>
        <p:nvPicPr>
          <p:cNvPr id="9220" name="그림 2">
            <a:extLst>
              <a:ext uri="{FF2B5EF4-FFF2-40B4-BE49-F238E27FC236}">
                <a16:creationId xmlns:a16="http://schemas.microsoft.com/office/drawing/2014/main" xmlns="" id="{DFA4EF6B-394E-4500-8981-A3A53C249CC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9" y="1562239"/>
            <a:ext cx="432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4">
            <a:extLst>
              <a:ext uri="{FF2B5EF4-FFF2-40B4-BE49-F238E27FC236}">
                <a16:creationId xmlns:a16="http://schemas.microsoft.com/office/drawing/2014/main" xmlns="" id="{5D453211-3766-45A5-906F-818A4D0B9E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1" y="1550749"/>
            <a:ext cx="450000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6">
            <a:extLst>
              <a:ext uri="{FF2B5EF4-FFF2-40B4-BE49-F238E27FC236}">
                <a16:creationId xmlns:a16="http://schemas.microsoft.com/office/drawing/2014/main" xmlns="" id="{314F4B65-0956-4B66-886F-3F083FD5F6C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88" y="1550749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그림 8">
            <a:extLst>
              <a:ext uri="{FF2B5EF4-FFF2-40B4-BE49-F238E27FC236}">
                <a16:creationId xmlns:a16="http://schemas.microsoft.com/office/drawing/2014/main" xmlns="" id="{098B69E2-8CE5-4A00-A08B-0785C1665D3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9290" y="1503791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그림 10">
            <a:extLst>
              <a:ext uri="{FF2B5EF4-FFF2-40B4-BE49-F238E27FC236}">
                <a16:creationId xmlns:a16="http://schemas.microsoft.com/office/drawing/2014/main" xmlns="" id="{1E8A6767-9685-4C8D-AFEC-F03E3F5659B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4543" y="1562239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12">
            <a:extLst>
              <a:ext uri="{FF2B5EF4-FFF2-40B4-BE49-F238E27FC236}">
                <a16:creationId xmlns:a16="http://schemas.microsoft.com/office/drawing/2014/main" xmlns="" id="{DD5C601B-AB67-437C-A907-A276AE1847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8983" y="1534055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그림 14">
            <a:extLst>
              <a:ext uri="{FF2B5EF4-FFF2-40B4-BE49-F238E27FC236}">
                <a16:creationId xmlns:a16="http://schemas.microsoft.com/office/drawing/2014/main" xmlns="" id="{46BD74AE-6A92-4259-8946-BB5DE1F84F6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3549" y="1515284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그림 16">
            <a:extLst>
              <a:ext uri="{FF2B5EF4-FFF2-40B4-BE49-F238E27FC236}">
                <a16:creationId xmlns:a16="http://schemas.microsoft.com/office/drawing/2014/main" xmlns="" id="{48764F8C-7A96-4E17-A7A0-FCD897DC0B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21054"/>
          <a:stretch>
            <a:fillRect/>
          </a:stretch>
        </p:blipFill>
        <p:spPr bwMode="auto">
          <a:xfrm>
            <a:off x="-6577636" y="1488350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그림 18">
            <a:extLst>
              <a:ext uri="{FF2B5EF4-FFF2-40B4-BE49-F238E27FC236}">
                <a16:creationId xmlns:a16="http://schemas.microsoft.com/office/drawing/2014/main" xmlns="" id="{8CEF93F9-712A-4421-9D41-4D9F7282023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8"/>
          <a:stretch>
            <a:fillRect/>
          </a:stretch>
        </p:blipFill>
        <p:spPr bwMode="auto">
          <a:xfrm>
            <a:off x="-6666085" y="1507271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그림 20">
            <a:extLst>
              <a:ext uri="{FF2B5EF4-FFF2-40B4-BE49-F238E27FC236}">
                <a16:creationId xmlns:a16="http://schemas.microsoft.com/office/drawing/2014/main" xmlns="" id="{8FBF9B73-6C55-4721-AEA7-9EC2E04756E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1673" y="1536273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그림 22">
            <a:extLst>
              <a:ext uri="{FF2B5EF4-FFF2-40B4-BE49-F238E27FC236}">
                <a16:creationId xmlns:a16="http://schemas.microsoft.com/office/drawing/2014/main" xmlns="" id="{775CA122-DB2B-404D-8ED1-7A60D66030B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240" y="1521797"/>
            <a:ext cx="61198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045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B2423033-E98B-47DA-9A61-AAF7EE97EE3C}"/>
              </a:ext>
            </a:extLst>
          </p:cNvPr>
          <p:cNvSpPr/>
          <p:nvPr/>
        </p:nvSpPr>
        <p:spPr>
          <a:xfrm>
            <a:off x="398463" y="7938"/>
            <a:ext cx="8753475" cy="6858000"/>
          </a:xfrm>
          <a:custGeom>
            <a:avLst/>
            <a:gdLst>
              <a:gd name="connsiteX0" fmla="*/ 8742557 w 8753708"/>
              <a:gd name="connsiteY0" fmla="*/ 0 h 6802244"/>
              <a:gd name="connsiteX1" fmla="*/ 6802244 w 8753708"/>
              <a:gd name="connsiteY1" fmla="*/ 0 h 6802244"/>
              <a:gd name="connsiteX2" fmla="*/ 0 w 8753708"/>
              <a:gd name="connsiteY2" fmla="*/ 6802244 h 6802244"/>
              <a:gd name="connsiteX3" fmla="*/ 8753708 w 8753708"/>
              <a:gd name="connsiteY3" fmla="*/ 6802244 h 6802244"/>
              <a:gd name="connsiteX4" fmla="*/ 8742557 w 8753708"/>
              <a:gd name="connsiteY4" fmla="*/ 0 h 68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708" h="6802244">
                <a:moveTo>
                  <a:pt x="8742557" y="0"/>
                </a:moveTo>
                <a:lnTo>
                  <a:pt x="6802244" y="0"/>
                </a:lnTo>
                <a:lnTo>
                  <a:pt x="0" y="6802244"/>
                </a:lnTo>
                <a:lnTo>
                  <a:pt x="8753708" y="6802244"/>
                </a:lnTo>
                <a:lnTo>
                  <a:pt x="874255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38000">
                <a:schemeClr val="accent3">
                  <a:lumMod val="75000"/>
                </a:schemeClr>
              </a:gs>
              <a:gs pos="90000">
                <a:srgbClr val="95DDBC"/>
              </a:gs>
              <a:gs pos="100000">
                <a:srgbClr val="A5C9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19" name="TextBox 3">
            <a:extLst>
              <a:ext uri="{FF2B5EF4-FFF2-40B4-BE49-F238E27FC236}">
                <a16:creationId xmlns:a16="http://schemas.microsoft.com/office/drawing/2014/main" xmlns="" id="{FB8C32FE-8F61-4F8D-9807-5573DA06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95313"/>
            <a:ext cx="4546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</a:pPr>
            <a:r>
              <a:rPr kumimoji="0" lang="ko-KR" altLang="en-US" sz="6000">
                <a:solidFill>
                  <a:schemeClr val="bg1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설치 과정</a:t>
            </a:r>
          </a:p>
        </p:txBody>
      </p:sp>
      <p:pic>
        <p:nvPicPr>
          <p:cNvPr id="9220" name="그림 2">
            <a:extLst>
              <a:ext uri="{FF2B5EF4-FFF2-40B4-BE49-F238E27FC236}">
                <a16:creationId xmlns:a16="http://schemas.microsoft.com/office/drawing/2014/main" xmlns="" id="{DFA4EF6B-394E-4500-8981-A3A53C249CC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9" y="1562239"/>
            <a:ext cx="432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4">
            <a:extLst>
              <a:ext uri="{FF2B5EF4-FFF2-40B4-BE49-F238E27FC236}">
                <a16:creationId xmlns:a16="http://schemas.microsoft.com/office/drawing/2014/main" xmlns="" id="{5D453211-3766-45A5-906F-818A4D0B9E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1" y="1550749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6">
            <a:extLst>
              <a:ext uri="{FF2B5EF4-FFF2-40B4-BE49-F238E27FC236}">
                <a16:creationId xmlns:a16="http://schemas.microsoft.com/office/drawing/2014/main" xmlns="" id="{314F4B65-0956-4B66-886F-3F083FD5F6C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8716" y="1562239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그림 8">
            <a:extLst>
              <a:ext uri="{FF2B5EF4-FFF2-40B4-BE49-F238E27FC236}">
                <a16:creationId xmlns:a16="http://schemas.microsoft.com/office/drawing/2014/main" xmlns="" id="{098B69E2-8CE5-4A00-A08B-0785C1665D3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09290" y="1503791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그림 10">
            <a:extLst>
              <a:ext uri="{FF2B5EF4-FFF2-40B4-BE49-F238E27FC236}">
                <a16:creationId xmlns:a16="http://schemas.microsoft.com/office/drawing/2014/main" xmlns="" id="{1E8A6767-9685-4C8D-AFEC-F03E3F5659B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4543" y="1562239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12">
            <a:extLst>
              <a:ext uri="{FF2B5EF4-FFF2-40B4-BE49-F238E27FC236}">
                <a16:creationId xmlns:a16="http://schemas.microsoft.com/office/drawing/2014/main" xmlns="" id="{DD5C601B-AB67-437C-A907-A276AE1847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8983" y="1534055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그림 14">
            <a:extLst>
              <a:ext uri="{FF2B5EF4-FFF2-40B4-BE49-F238E27FC236}">
                <a16:creationId xmlns:a16="http://schemas.microsoft.com/office/drawing/2014/main" xmlns="" id="{46BD74AE-6A92-4259-8946-BB5DE1F84F6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3549" y="1515284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그림 16">
            <a:extLst>
              <a:ext uri="{FF2B5EF4-FFF2-40B4-BE49-F238E27FC236}">
                <a16:creationId xmlns:a16="http://schemas.microsoft.com/office/drawing/2014/main" xmlns="" id="{48764F8C-7A96-4E17-A7A0-FCD897DC0B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21054"/>
          <a:stretch>
            <a:fillRect/>
          </a:stretch>
        </p:blipFill>
        <p:spPr bwMode="auto">
          <a:xfrm>
            <a:off x="-6577636" y="1488350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그림 18">
            <a:extLst>
              <a:ext uri="{FF2B5EF4-FFF2-40B4-BE49-F238E27FC236}">
                <a16:creationId xmlns:a16="http://schemas.microsoft.com/office/drawing/2014/main" xmlns="" id="{8CEF93F9-712A-4421-9D41-4D9F7282023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8"/>
          <a:stretch>
            <a:fillRect/>
          </a:stretch>
        </p:blipFill>
        <p:spPr bwMode="auto">
          <a:xfrm>
            <a:off x="-6666085" y="1507271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그림 20">
            <a:extLst>
              <a:ext uri="{FF2B5EF4-FFF2-40B4-BE49-F238E27FC236}">
                <a16:creationId xmlns:a16="http://schemas.microsoft.com/office/drawing/2014/main" xmlns="" id="{8FBF9B73-6C55-4721-AEA7-9EC2E04756E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1673" y="1536273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그림 22">
            <a:extLst>
              <a:ext uri="{FF2B5EF4-FFF2-40B4-BE49-F238E27FC236}">
                <a16:creationId xmlns:a16="http://schemas.microsoft.com/office/drawing/2014/main" xmlns="" id="{775CA122-DB2B-404D-8ED1-7A60D66030B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240" y="1521797"/>
            <a:ext cx="61198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282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E4E8783-7358-4CF9-BAC7-F473F0B11A97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02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D890C91-696E-41F5-9DD3-F8F92A37F5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4864" y="-9460432"/>
            <a:ext cx="22826536" cy="171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16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19B1C88-158E-4076-B5EE-4A636F8A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1962DFD-D82C-428D-A322-FB388B146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-60642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251684152" descr="EMB00002ffc7912">
            <a:extLst>
              <a:ext uri="{FF2B5EF4-FFF2-40B4-BE49-F238E27FC236}">
                <a16:creationId xmlns:a16="http://schemas.microsoft.com/office/drawing/2014/main" xmlns="" id="{41583626-2BC8-4AE7-B142-B87532F7D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56"/>
            <a:ext cx="9161350" cy="686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908720"/>
            <a:ext cx="6444208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132856"/>
            <a:ext cx="6444208" cy="1980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6309320"/>
            <a:ext cx="6444208" cy="6972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 설명선 10"/>
          <p:cNvSpPr/>
          <p:nvPr/>
        </p:nvSpPr>
        <p:spPr>
          <a:xfrm>
            <a:off x="6839744" y="548680"/>
            <a:ext cx="2304256" cy="1008112"/>
          </a:xfrm>
          <a:prstGeom prst="wedgeRectCallout">
            <a:avLst>
              <a:gd name="adj1" fmla="val -65879"/>
              <a:gd name="adj2" fmla="val 4615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앞에서부터 줄이 채워질 때 나타나는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억자리</a:t>
            </a:r>
            <a:r>
              <a:rPr lang="ko-KR" altLang="en-US" dirty="0" smtClean="0"/>
              <a:t> 숫자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사각형 설명선 12"/>
          <p:cNvSpPr/>
          <p:nvPr/>
        </p:nvSpPr>
        <p:spPr>
          <a:xfrm>
            <a:off x="6839744" y="2348880"/>
            <a:ext cx="2304256" cy="1008112"/>
          </a:xfrm>
          <a:prstGeom prst="wedgeRectCallout">
            <a:avLst>
              <a:gd name="adj1" fmla="val -65879"/>
              <a:gd name="adj2" fmla="val 4615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r>
              <a:rPr lang="ko-KR" altLang="en-US" dirty="0" smtClean="0"/>
              <a:t>개의 핀을 입력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핀을 출력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0" y="4221088"/>
            <a:ext cx="6444208" cy="165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 설명선 14"/>
          <p:cNvSpPr/>
          <p:nvPr/>
        </p:nvSpPr>
        <p:spPr>
          <a:xfrm>
            <a:off x="6817920" y="3861048"/>
            <a:ext cx="2304256" cy="1008112"/>
          </a:xfrm>
          <a:prstGeom prst="wedgeRectCallout">
            <a:avLst>
              <a:gd name="adj1" fmla="val -65879"/>
              <a:gd name="adj2" fmla="val 4615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변수</a:t>
            </a:r>
            <a:r>
              <a:rPr lang="ko-KR" altLang="en-US" dirty="0" smtClean="0"/>
              <a:t> </a:t>
            </a:r>
            <a:r>
              <a:rPr lang="ko-KR" altLang="en-US" dirty="0" smtClean="0"/>
              <a:t>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80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9" grpId="0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F4D78379-2A9D-49C1-BD3A-DBACBF70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8913" name="_x251685432" descr="EMB00002ffc7916">
            <a:extLst>
              <a:ext uri="{FF2B5EF4-FFF2-40B4-BE49-F238E27FC236}">
                <a16:creationId xmlns:a16="http://schemas.microsoft.com/office/drawing/2014/main" xmlns="" id="{D846E8A8-A397-443C-8FFE-82ED1888B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9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_x251684872" descr="EMB00002ffc7919">
            <a:extLst>
              <a:ext uri="{FF2B5EF4-FFF2-40B4-BE49-F238E27FC236}">
                <a16:creationId xmlns:a16="http://schemas.microsoft.com/office/drawing/2014/main" xmlns="" id="{37A26F8F-0A0A-49CE-BA0A-676631930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2" r="1118" b="59770"/>
          <a:stretch/>
        </p:blipFill>
        <p:spPr bwMode="auto">
          <a:xfrm>
            <a:off x="0" y="4702011"/>
            <a:ext cx="9144000" cy="215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836" y="-747464"/>
            <a:ext cx="6440322" cy="61926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836" y="5448346"/>
            <a:ext cx="6444208" cy="12930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 설명선 7"/>
          <p:cNvSpPr/>
          <p:nvPr/>
        </p:nvSpPr>
        <p:spPr>
          <a:xfrm>
            <a:off x="6839744" y="620688"/>
            <a:ext cx="2304256" cy="1512168"/>
          </a:xfrm>
          <a:prstGeom prst="wedgeRectCallout">
            <a:avLst>
              <a:gd name="adj1" fmla="val -65879"/>
              <a:gd name="adj2" fmla="val 4615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PIR</a:t>
            </a:r>
            <a:r>
              <a:rPr lang="ko-KR" altLang="en-US" dirty="0" smtClean="0"/>
              <a:t>센서에서 사람을 감지하면 앞서 지정한 </a:t>
            </a:r>
            <a:r>
              <a:rPr lang="ko-KR" altLang="en-US" dirty="0" smtClean="0"/>
              <a:t>변수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더함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사각형 설명선 8"/>
          <p:cNvSpPr/>
          <p:nvPr/>
        </p:nvSpPr>
        <p:spPr>
          <a:xfrm>
            <a:off x="6839624" y="4581128"/>
            <a:ext cx="2304256" cy="1008112"/>
          </a:xfrm>
          <a:prstGeom prst="wedgeRectCallout">
            <a:avLst>
              <a:gd name="adj1" fmla="val -65879"/>
              <a:gd name="adj2" fmla="val 4615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새로운 </a:t>
            </a:r>
            <a:r>
              <a:rPr lang="ko-KR" altLang="en-US" dirty="0" smtClean="0"/>
              <a:t>변수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만듦</a:t>
            </a:r>
            <a:endParaRPr lang="en-US" altLang="ko-KR" dirty="0" smtClean="0"/>
          </a:p>
        </p:txBody>
      </p:sp>
      <p:sp>
        <p:nvSpPr>
          <p:cNvPr id="10" name="사각형 설명선 9"/>
          <p:cNvSpPr/>
          <p:nvPr/>
        </p:nvSpPr>
        <p:spPr>
          <a:xfrm>
            <a:off x="6839624" y="5123888"/>
            <a:ext cx="2304256" cy="1008112"/>
          </a:xfrm>
          <a:prstGeom prst="wedgeRectCallout">
            <a:avLst>
              <a:gd name="adj1" fmla="val -65879"/>
              <a:gd name="adj2" fmla="val 4615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앞의 </a:t>
            </a:r>
            <a:r>
              <a:rPr lang="ko-KR" altLang="en-US" dirty="0" smtClean="0"/>
              <a:t>변수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크면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</a:t>
            </a:r>
            <a:r>
              <a:rPr lang="ko-KR" altLang="en-US" dirty="0"/>
              <a:t>로</a:t>
            </a:r>
            <a:r>
              <a:rPr lang="ko-KR" altLang="en-US" dirty="0" smtClean="0"/>
              <a:t> 저장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80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_x251683752" descr="EMB00002ffc7922">
            <a:extLst>
              <a:ext uri="{FF2B5EF4-FFF2-40B4-BE49-F238E27FC236}">
                <a16:creationId xmlns:a16="http://schemas.microsoft.com/office/drawing/2014/main" xmlns="" id="{81AE5A05-4153-4423-98ED-EA9611BDB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7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_x251685592" descr="EMB00002ffc7925">
            <a:extLst>
              <a:ext uri="{FF2B5EF4-FFF2-40B4-BE49-F238E27FC236}">
                <a16:creationId xmlns:a16="http://schemas.microsoft.com/office/drawing/2014/main" xmlns="" id="{AC34E1CC-AD8D-425E-9B5F-9326F272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48"/>
          <a:stretch>
            <a:fillRect/>
          </a:stretch>
        </p:blipFill>
        <p:spPr bwMode="auto">
          <a:xfrm>
            <a:off x="0" y="5547399"/>
            <a:ext cx="9156358" cy="131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_x251684232" descr="EMB00002ffc7928">
            <a:extLst>
              <a:ext uri="{FF2B5EF4-FFF2-40B4-BE49-F238E27FC236}">
                <a16:creationId xmlns:a16="http://schemas.microsoft.com/office/drawing/2014/main" xmlns="" id="{651925BB-20E3-47A3-B9BA-D3823B812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040"/>
            <a:ext cx="9900592" cy="175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685" y="13221"/>
            <a:ext cx="7380312" cy="6926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685" y="735141"/>
            <a:ext cx="8748464" cy="47028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 설명선 7"/>
          <p:cNvSpPr/>
          <p:nvPr/>
        </p:nvSpPr>
        <p:spPr>
          <a:xfrm>
            <a:off x="5940152" y="1340768"/>
            <a:ext cx="3203848" cy="1584176"/>
          </a:xfrm>
          <a:prstGeom prst="wedgeRectCallout">
            <a:avLst>
              <a:gd name="adj1" fmla="val -61946"/>
              <a:gd name="adj2" fmla="val -90310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gap</a:t>
            </a:r>
            <a:r>
              <a:rPr lang="ko-KR" altLang="en-US" dirty="0" smtClean="0"/>
              <a:t>이라는 변수에 각 </a:t>
            </a:r>
            <a:r>
              <a:rPr lang="en-US" altLang="ko-KR" dirty="0" err="1" smtClean="0"/>
              <a:t>acheck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억</a:t>
            </a:r>
            <a:r>
              <a:rPr lang="en-US" altLang="ko-KR" dirty="0" smtClean="0"/>
              <a:t>, 1</a:t>
            </a:r>
            <a:r>
              <a:rPr lang="ko-KR" altLang="en-US" dirty="0" smtClean="0"/>
              <a:t>억</a:t>
            </a:r>
            <a:r>
              <a:rPr lang="en-US" altLang="ko-KR" dirty="0" smtClean="0"/>
              <a:t>, ···, 1</a:t>
            </a:r>
            <a:r>
              <a:rPr lang="ko-KR" altLang="en-US" dirty="0" smtClean="0"/>
              <a:t>을 곱해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억자리</a:t>
            </a:r>
            <a:r>
              <a:rPr lang="ko-KR" altLang="en-US" dirty="0" smtClean="0"/>
              <a:t> 수를 만듦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사각형 설명선 8"/>
          <p:cNvSpPr/>
          <p:nvPr/>
        </p:nvSpPr>
        <p:spPr>
          <a:xfrm>
            <a:off x="1405352" y="5601464"/>
            <a:ext cx="2304256" cy="1008112"/>
          </a:xfrm>
          <a:prstGeom prst="wedgeRectCallout">
            <a:avLst>
              <a:gd name="adj1" fmla="val -82682"/>
              <a:gd name="adj2" fmla="val -6252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</a:t>
            </a:r>
            <a:r>
              <a:rPr lang="en-US" altLang="ko-KR" dirty="0" err="1" smtClean="0"/>
              <a:t>astgap</a:t>
            </a:r>
            <a:r>
              <a:rPr lang="ko-KR" altLang="en-US" dirty="0" smtClean="0"/>
              <a:t>이라는 변수에 이전의 </a:t>
            </a:r>
            <a:r>
              <a:rPr lang="ko-KR" altLang="en-US" dirty="0" err="1" smtClean="0"/>
              <a:t>출력값을</a:t>
            </a:r>
            <a:r>
              <a:rPr lang="ko-KR" altLang="en-US" dirty="0" smtClean="0"/>
              <a:t> 저장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사각형 설명선 9"/>
          <p:cNvSpPr/>
          <p:nvPr/>
        </p:nvSpPr>
        <p:spPr>
          <a:xfrm>
            <a:off x="6243869" y="5601464"/>
            <a:ext cx="2304256" cy="1139904"/>
          </a:xfrm>
          <a:prstGeom prst="wedgeRectCallout">
            <a:avLst>
              <a:gd name="adj1" fmla="val -86257"/>
              <a:gd name="adj2" fmla="val -63343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a~k</a:t>
            </a:r>
            <a:r>
              <a:rPr lang="ko-KR" altLang="en-US" dirty="0" smtClean="0"/>
              <a:t>까지에 해당되는 값이 없다면 </a:t>
            </a:r>
            <a:r>
              <a:rPr lang="en-US" altLang="ko-KR" dirty="0" err="1" smtClean="0"/>
              <a:t>lastgap</a:t>
            </a:r>
            <a:r>
              <a:rPr lang="ko-KR" altLang="en-US" dirty="0" smtClean="0"/>
              <a:t>에 저장된 값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102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D890C91-696E-41F5-9DD3-F8F92A37F5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4864" y="-9460432"/>
            <a:ext cx="22826536" cy="171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3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Box 19">
            <a:extLst>
              <a:ext uri="{FF2B5EF4-FFF2-40B4-BE49-F238E27FC236}">
                <a16:creationId xmlns:a16="http://schemas.microsoft.com/office/drawing/2014/main" xmlns="" id="{CD046BD5-4DD6-47A7-B126-24A16A708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22" y="2432660"/>
            <a:ext cx="33575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kumimoji="0"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C.O.N.T.E.N.T.S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DAE9F9-746A-41B5-8BD3-A3CE42355225}"/>
              </a:ext>
            </a:extLst>
          </p:cNvPr>
          <p:cNvSpPr txBox="1"/>
          <p:nvPr/>
        </p:nvSpPr>
        <p:spPr bwMode="auto">
          <a:xfrm>
            <a:off x="3942465" y="2976947"/>
            <a:ext cx="25691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latinLnBrk="1" hangingPunct="1"/>
            <a:r>
              <a:rPr lang="en-US" altLang="ko-KR" sz="2400" b="1" dirty="0" smtClean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02. </a:t>
            </a:r>
            <a:r>
              <a:rPr kumimoji="0" lang="ko-KR" altLang="en-US" sz="2400" b="1" dirty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설치 과정</a:t>
            </a:r>
            <a:endParaRPr kumimoji="0" lang="ko-KR" altLang="ko-KR" sz="2400" b="1" dirty="0">
              <a:solidFill>
                <a:srgbClr val="1C1F24"/>
              </a:solidFill>
              <a:latin typeface="Arial" panose="020B0604020202020204" pitchFamily="34" charset="0"/>
              <a:ea typeface="나눔바른고딕" charset="-127"/>
              <a:cs typeface="Arial" panose="020B0604020202020204" pitchFamily="34" charset="0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xmlns="" id="{A79914BE-A231-4127-ABB8-B4DB5B89E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8652" y="3555866"/>
            <a:ext cx="35118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2400" b="1" dirty="0" smtClean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03. </a:t>
            </a:r>
            <a:r>
              <a:rPr kumimoji="0" lang="ko-KR" altLang="en-US" sz="2400" b="1" dirty="0" err="1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송신부</a:t>
            </a:r>
            <a:r>
              <a:rPr kumimoji="0" lang="ko-KR" altLang="en-US" sz="2400" dirty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 </a:t>
            </a:r>
            <a:r>
              <a:rPr kumimoji="0" lang="en-US" altLang="ko-KR" sz="2400" dirty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Arduino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525132-F5B2-41C6-9419-CB3210A6D728}"/>
              </a:ext>
            </a:extLst>
          </p:cNvPr>
          <p:cNvSpPr txBox="1"/>
          <p:nvPr/>
        </p:nvSpPr>
        <p:spPr bwMode="auto">
          <a:xfrm>
            <a:off x="3928652" y="4134785"/>
            <a:ext cx="3888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latinLnBrk="1" hangingPunct="1"/>
            <a:r>
              <a:rPr lang="en-US" altLang="ko-KR" sz="2400" b="1" dirty="0" smtClean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04. </a:t>
            </a:r>
            <a:r>
              <a:rPr kumimoji="0" lang="ko-KR" altLang="en-US" sz="2400" b="1" dirty="0" err="1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수신부</a:t>
            </a:r>
            <a:r>
              <a:rPr kumimoji="0" lang="ko-KR" altLang="en-US" sz="2400" dirty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 </a:t>
            </a:r>
            <a:r>
              <a:rPr kumimoji="0" lang="en-US" altLang="ko-KR" sz="2400" dirty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Arduino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6804F96-653A-4A55-9AE9-59955354E0A4}"/>
              </a:ext>
            </a:extLst>
          </p:cNvPr>
          <p:cNvSpPr txBox="1"/>
          <p:nvPr/>
        </p:nvSpPr>
        <p:spPr bwMode="auto">
          <a:xfrm>
            <a:off x="3928652" y="4713704"/>
            <a:ext cx="52400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latinLnBrk="1" hangingPunct="1"/>
            <a:r>
              <a:rPr lang="en-US" altLang="ko-KR" sz="2400" b="1" dirty="0" smtClean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05. </a:t>
            </a:r>
            <a:r>
              <a:rPr kumimoji="0" lang="ko-KR" altLang="en-US" sz="2400" b="1" dirty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연구의 독창성 및 이론적 타당성</a:t>
            </a:r>
            <a:endParaRPr kumimoji="0" lang="en-US" altLang="ko-KR" sz="2400" dirty="0">
              <a:solidFill>
                <a:srgbClr val="1C1F24"/>
              </a:solidFill>
              <a:latin typeface="Arial" panose="020B0604020202020204" pitchFamily="34" charset="0"/>
              <a:ea typeface="나눔바른고딕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28652" y="2432660"/>
            <a:ext cx="3363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/>
            <a:r>
              <a:rPr lang="en-US" altLang="ko-KR" sz="2400" b="1" dirty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01. </a:t>
            </a:r>
            <a:r>
              <a:rPr lang="ko-KR" altLang="en-US" sz="2400" b="1" dirty="0" smtClean="0">
                <a:solidFill>
                  <a:srgbClr val="1C1F24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연구의 의의 및 가설</a:t>
            </a:r>
            <a:endParaRPr kumimoji="0" lang="ko-KR" altLang="ko-KR" sz="2400" b="1" dirty="0">
              <a:solidFill>
                <a:srgbClr val="1C1F24"/>
              </a:solidFill>
              <a:latin typeface="Arial" panose="020B0604020202020204" pitchFamily="34" charset="0"/>
              <a:ea typeface="나눔바른고딕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3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E4E8783-7358-4CF9-BAC7-F473F0B11A97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39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3B505F3-BC39-46E8-8F98-4569ED17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AEFC6C3-214A-4765-88A9-7DC5C453E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EBE8A8F6-9AB3-4517-B462-66A23D61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EA05015-F95F-41D5-9315-54EB4D73F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62E3C60B-6CDE-4120-8D7B-8A9B96F0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1BF395E-6EF7-4EBE-8949-0164CDD79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C77BA798-83F9-49E2-9359-D63A14F2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AF3A24C-BEA8-4B2F-92D7-C9C5C85C10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51D97D88-A2C1-4E94-98FE-DD0433DC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79CC74-8BAE-4C39-8AC2-D86E61A35C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39A1E45-0203-4361-917E-B33481FE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72582D-B162-46C2-B0CC-FE236D35FD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F9CB18E-9AA0-4F1F-B958-1D9065AA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05D193-F1CE-444A-9B18-61B471888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" y="0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3B981FC3-3C64-4183-B583-7719E93AE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11EF5B7-9BD8-48BC-AD33-8B35ACBA1D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12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8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AA171BA0-150F-4D40-8C4A-2CB06499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3775D0-35B5-4222-B46C-C319CA2BF5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700808"/>
            <a:ext cx="8424936" cy="3859518"/>
          </a:xfrm>
        </p:spPr>
        <p:txBody>
          <a:bodyPr/>
          <a:lstStyle/>
          <a:p>
            <a:r>
              <a:rPr lang="ko-KR" altLang="en-US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송신부에서 </a:t>
            </a:r>
            <a:r>
              <a:rPr lang="en-US" altLang="ko-KR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10</a:t>
            </a:r>
            <a:r>
              <a:rPr lang="ko-KR" altLang="en-US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개의 </a:t>
            </a:r>
            <a:r>
              <a:rPr lang="en-US" altLang="ko-KR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PIR</a:t>
            </a:r>
            <a:r>
              <a:rPr lang="ko-KR" altLang="en-US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센서에서 감지한 값을 정리하여 </a:t>
            </a:r>
            <a:r>
              <a:rPr lang="ko-KR" altLang="en-US" spc="3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수신부에서</a:t>
            </a:r>
            <a:r>
              <a:rPr lang="ko-KR" altLang="en-US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‘</a:t>
            </a:r>
            <a:r>
              <a:rPr lang="ko-KR" altLang="en-US" spc="3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급식줄</a:t>
            </a:r>
            <a:r>
              <a:rPr lang="ko-KR" altLang="en-US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pc="300" dirty="0" err="1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알리미</a:t>
            </a:r>
            <a:r>
              <a:rPr lang="en-US" altLang="ko-KR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’</a:t>
            </a:r>
            <a:r>
              <a:rPr lang="ko-KR" altLang="en-US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LED</a:t>
            </a:r>
            <a:r>
              <a:rPr lang="ko-KR" altLang="en-US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켜게 해 점심시간 동안 서 있는 줄의 길이의 정보를 전달함으로써 불규칙적인 줄 길이로 인한 시간 낭비를 줄일 수 있고 학생들이 뛰어가면서 발생하는 안전사고를 예방할 수 있을 것이다</a:t>
            </a:r>
            <a:r>
              <a:rPr lang="en-US" altLang="ko-KR" spc="300" dirty="0" smtClean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lang="ko-KR" altLang="en-US" spc="300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971600" y="2420888"/>
            <a:ext cx="7200800" cy="176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latinLnBrk="1" hangingPunct="1">
              <a:lnSpc>
                <a:spcPct val="80000"/>
              </a:lnSpc>
            </a:pPr>
            <a:r>
              <a:rPr kumimoji="0" lang="ko-KR" altLang="en-US" sz="3400" dirty="0" err="1" smtClean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아두이노와</a:t>
            </a:r>
            <a:r>
              <a:rPr kumimoji="0" lang="ko-KR" altLang="en-US" sz="3400" dirty="0" smtClean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 </a:t>
            </a:r>
            <a:r>
              <a:rPr kumimoji="0" lang="en-US" altLang="ko-KR" sz="3400" dirty="0" smtClean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PIR</a:t>
            </a:r>
            <a:r>
              <a:rPr kumimoji="0" lang="ko-KR" altLang="en-US" sz="3400" dirty="0" smtClean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센서로 급식소 줄의 길이에 대한 정보를 교실 앞까지 전달해 시각적으로 표현할 수 있을 것이다</a:t>
            </a:r>
            <a:r>
              <a:rPr kumimoji="0" lang="en-US" altLang="ko-KR" sz="3400" dirty="0" smtClean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.</a:t>
            </a:r>
            <a:endParaRPr kumimoji="0" lang="ko-KR" altLang="en-US" sz="3400" dirty="0">
              <a:solidFill>
                <a:srgbClr val="A4C627"/>
              </a:solidFill>
              <a:latin typeface="Arial" charset="0"/>
              <a:ea typeface="나눔바른고딕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66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B288320B-5C36-49C4-A641-5C09BC3EB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F85A115-E500-4C32-9407-CED9B9052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5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FA6887E-4E68-4BE0-9FF2-240EC96E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245820E-F568-4218-B37F-3100FA4FD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8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FA6887E-4E68-4BE0-9FF2-240EC96E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245820E-F568-4218-B37F-3100FA4FD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7592" y="-8308304"/>
            <a:ext cx="25634848" cy="192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99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_x251685032" descr="EMB00002ffc792b">
            <a:extLst>
              <a:ext uri="{FF2B5EF4-FFF2-40B4-BE49-F238E27FC236}">
                <a16:creationId xmlns:a16="http://schemas.microsoft.com/office/drawing/2014/main" xmlns="" id="{A7B83867-97B1-4885-9D50-3E40C4557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2" t="4076" r="1176" b="15387"/>
          <a:stretch/>
        </p:blipFill>
        <p:spPr bwMode="auto">
          <a:xfrm>
            <a:off x="12297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521" y="543292"/>
            <a:ext cx="6444208" cy="30297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297" y="3609020"/>
            <a:ext cx="6444208" cy="13321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5013176"/>
            <a:ext cx="6444208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6839744" y="548680"/>
            <a:ext cx="2304256" cy="1008112"/>
          </a:xfrm>
          <a:prstGeom prst="wedgeRectCallout">
            <a:avLst>
              <a:gd name="adj1" fmla="val -65879"/>
              <a:gd name="adj2" fmla="val 4615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배열 설정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사각형 설명선 7"/>
          <p:cNvSpPr/>
          <p:nvPr/>
        </p:nvSpPr>
        <p:spPr>
          <a:xfrm>
            <a:off x="6852041" y="3395889"/>
            <a:ext cx="2304256" cy="1008112"/>
          </a:xfrm>
          <a:prstGeom prst="wedgeRectCallout">
            <a:avLst>
              <a:gd name="adj1" fmla="val -65879"/>
              <a:gd name="adj2" fmla="val 4615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r>
              <a:rPr lang="ko-KR" altLang="en-US" dirty="0" smtClean="0"/>
              <a:t>개의 핀을 출력으로 설정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사각형 설명선 8"/>
          <p:cNvSpPr/>
          <p:nvPr/>
        </p:nvSpPr>
        <p:spPr>
          <a:xfrm>
            <a:off x="6839744" y="4581128"/>
            <a:ext cx="2304256" cy="1008112"/>
          </a:xfrm>
          <a:prstGeom prst="wedgeRectCallout">
            <a:avLst>
              <a:gd name="adj1" fmla="val -65879"/>
              <a:gd name="adj2" fmla="val 4615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변수 설정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-4059" y="5885656"/>
            <a:ext cx="6444208" cy="11437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7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_x251685192" descr="EMB00002ffc7931">
            <a:extLst>
              <a:ext uri="{FF2B5EF4-FFF2-40B4-BE49-F238E27FC236}">
                <a16:creationId xmlns:a16="http://schemas.microsoft.com/office/drawing/2014/main" xmlns="" id="{F1EA7F44-55AE-44DA-AF3E-D2C5259FF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0" r="1025" b="15384"/>
          <a:stretch/>
        </p:blipFill>
        <p:spPr bwMode="auto">
          <a:xfrm>
            <a:off x="0" y="-2206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-387424"/>
            <a:ext cx="6444208" cy="57606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 설명선 3"/>
          <p:cNvSpPr/>
          <p:nvPr/>
        </p:nvSpPr>
        <p:spPr>
          <a:xfrm>
            <a:off x="6839744" y="1215201"/>
            <a:ext cx="2304256" cy="1728192"/>
          </a:xfrm>
          <a:prstGeom prst="wedgeRectCallout">
            <a:avLst>
              <a:gd name="adj1" fmla="val -65879"/>
              <a:gd name="adj2" fmla="val 4615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0.3</a:t>
            </a:r>
            <a:r>
              <a:rPr lang="ko-KR" altLang="en-US" dirty="0" smtClean="0"/>
              <a:t>초 간격으로 입력을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 받은 후 입력 받은 값의 평균을 구함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1462" y="5373216"/>
            <a:ext cx="6444208" cy="165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82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_x251683512" descr="EMB00002ffc7934">
            <a:extLst>
              <a:ext uri="{FF2B5EF4-FFF2-40B4-BE49-F238E27FC236}">
                <a16:creationId xmlns:a16="http://schemas.microsoft.com/office/drawing/2014/main" xmlns="" id="{7096419B-8301-49E0-B96B-B5FA3B22A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5" r="1257" b="15471"/>
          <a:stretch/>
        </p:blipFill>
        <p:spPr bwMode="auto">
          <a:xfrm>
            <a:off x="0" y="0"/>
            <a:ext cx="9144000" cy="551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_x251684712" descr="EMB00002ffc7937">
            <a:extLst>
              <a:ext uri="{FF2B5EF4-FFF2-40B4-BE49-F238E27FC236}">
                <a16:creationId xmlns:a16="http://schemas.microsoft.com/office/drawing/2014/main" xmlns="" id="{970B20A7-9E34-46FB-BAD3-577230713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5" r="59503" b="5188"/>
          <a:stretch>
            <a:fillRect/>
          </a:stretch>
        </p:blipFill>
        <p:spPr bwMode="auto">
          <a:xfrm>
            <a:off x="0" y="5517233"/>
            <a:ext cx="9144000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387424"/>
            <a:ext cx="6444208" cy="48245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6839744" y="764704"/>
            <a:ext cx="2304256" cy="1800200"/>
          </a:xfrm>
          <a:prstGeom prst="wedgeRectCallout">
            <a:avLst>
              <a:gd name="adj1" fmla="val -65879"/>
              <a:gd name="adj2" fmla="val 46156"/>
            </a:avLst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송신부에서 보낸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 밝기를 감지해 그에 해당하는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급식줄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알리미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켬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801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FA6887E-4E68-4BE0-9FF2-240EC96E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245820E-F568-4218-B37F-3100FA4FD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7592" y="-8308304"/>
            <a:ext cx="25634848" cy="1928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4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7FA6887E-4E68-4BE0-9FF2-240EC96E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AE0F4-D2D7-4BE8-A4BE-CB805A59D1F5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245820E-F568-4218-B37F-3100FA4FD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48"/>
            <a:ext cx="9144000" cy="68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83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67544" y="1268760"/>
            <a:ext cx="8352928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latinLnBrk="1" hangingPunct="1">
              <a:lnSpc>
                <a:spcPct val="80000"/>
              </a:lnSpc>
            </a:pPr>
            <a:r>
              <a:rPr kumimoji="0" lang="ko-KR" altLang="en-US" sz="6000" dirty="0" err="1" smtClean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아두이노와</a:t>
            </a:r>
            <a:r>
              <a:rPr kumimoji="0" lang="ko-KR" altLang="en-US" sz="6000" dirty="0" smtClean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 </a:t>
            </a:r>
            <a:r>
              <a:rPr kumimoji="0" lang="en-US" altLang="ko-KR" sz="6000" dirty="0" smtClean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PIR</a:t>
            </a:r>
            <a:r>
              <a:rPr kumimoji="0" lang="ko-KR" altLang="en-US" sz="6000" dirty="0" smtClean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센서를 통해 교실 앞까지 줄의 길이에 대한 정보를 전달할 수 있었으므로 가설과 일치한다</a:t>
            </a:r>
            <a:r>
              <a:rPr kumimoji="0" lang="en-US" altLang="ko-KR" sz="6000" dirty="0" smtClean="0">
                <a:solidFill>
                  <a:srgbClr val="A4C627"/>
                </a:solidFill>
                <a:latin typeface="Arial" charset="0"/>
                <a:ea typeface="나눔바른고딕" charset="-127"/>
                <a:cs typeface="Arial" charset="0"/>
              </a:rPr>
              <a:t>.</a:t>
            </a:r>
            <a:endParaRPr kumimoji="0" lang="ko-KR" altLang="en-US" sz="6000" dirty="0">
              <a:solidFill>
                <a:srgbClr val="A4C627"/>
              </a:solidFill>
              <a:latin typeface="Arial" charset="0"/>
              <a:ea typeface="나눔바른고딕" charset="-127"/>
              <a:cs typeface="Arial" charset="0"/>
            </a:endParaRPr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xmlns="" id="{DFA4EF6B-394E-4500-8981-A3A53C249CC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7626629" cy="583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987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36DB10-F5DC-4D3B-97F2-4D411B9C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980728"/>
            <a:ext cx="8424936" cy="4935005"/>
          </a:xfrm>
        </p:spPr>
        <p:txBody>
          <a:bodyPr/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kern="0" dirty="0">
                <a:solidFill>
                  <a:srgbClr val="FFFF00"/>
                </a:solidFill>
                <a:ea typeface="함초롬바탕" panose="02030504000101010101" pitchFamily="18" charset="-127"/>
              </a:rPr>
              <a:t>창의성</a:t>
            </a:r>
            <a:r>
              <a:rPr lang="ko-KR" altLang="en-US" sz="2500" kern="0" dirty="0">
                <a:solidFill>
                  <a:srgbClr val="92D050"/>
                </a:solidFill>
                <a:ea typeface="함초롬바탕" panose="02030504000101010101" pitchFamily="18" charset="-127"/>
              </a:rPr>
              <a:t> </a:t>
            </a:r>
            <a:r>
              <a:rPr lang="ko-KR" altLang="en-US" sz="2500" kern="0" dirty="0">
                <a:solidFill>
                  <a:schemeClr val="bg1"/>
                </a:solidFill>
              </a:rPr>
              <a:t/>
            </a:r>
            <a:br>
              <a:rPr lang="ko-KR" altLang="en-US" sz="2500" kern="0" dirty="0">
                <a:solidFill>
                  <a:schemeClr val="bg1"/>
                </a:solidFill>
              </a:rPr>
            </a:br>
            <a:r>
              <a:rPr lang="ko-KR" altLang="en-US" sz="2500" kern="0" dirty="0">
                <a:solidFill>
                  <a:schemeClr val="bg1"/>
                </a:solidFill>
                <a:ea typeface="함초롬바탕" panose="02030504000101010101" pitchFamily="18" charset="-127"/>
              </a:rPr>
              <a:t>일반적으로 급식줄의 길이정보를 전달하고자 하면 </a:t>
            </a:r>
            <a:r>
              <a:rPr lang="en-US" altLang="ko-KR" sz="2500" kern="0" dirty="0" err="1">
                <a:solidFill>
                  <a:schemeClr val="bg1"/>
                </a:solidFill>
                <a:latin typeface="함초롬바탕" panose="02030504000101010101" pitchFamily="18" charset="-127"/>
              </a:rPr>
              <a:t>cctv</a:t>
            </a:r>
            <a:r>
              <a:rPr lang="ko-KR" altLang="en-US" sz="2500" kern="0" dirty="0">
                <a:solidFill>
                  <a:schemeClr val="bg1"/>
                </a:solidFill>
                <a:ea typeface="함초롬바탕" panose="02030504000101010101" pitchFamily="18" charset="-127"/>
              </a:rPr>
              <a:t>나 직접 줄을 보고 말해주는 것을 생각하지만 이 연구에서는 이러한 비경제적이고 우매한 방법을 선택하는 대신 훨씬 경제적이고 우리 학교 실정에 맞는 방법을 모색하던 중 </a:t>
            </a:r>
            <a:r>
              <a:rPr lang="en-US" altLang="ko-KR" sz="2500" kern="0" dirty="0">
                <a:solidFill>
                  <a:schemeClr val="bg1"/>
                </a:solidFill>
                <a:latin typeface="함초롬바탕" panose="02030504000101010101" pitchFamily="18" charset="-127"/>
              </a:rPr>
              <a:t>PIR</a:t>
            </a:r>
            <a:r>
              <a:rPr lang="ko-KR" altLang="en-US" sz="2500" kern="0" dirty="0">
                <a:solidFill>
                  <a:schemeClr val="bg1"/>
                </a:solidFill>
                <a:ea typeface="함초롬바탕" panose="02030504000101010101" pitchFamily="18" charset="-127"/>
              </a:rPr>
              <a:t>센서를 이용해 영상으로 정보를 전달하는 것이 아님에도 불구하고 </a:t>
            </a:r>
            <a:r>
              <a:rPr lang="en-US" altLang="ko-KR" sz="2500" kern="0" dirty="0">
                <a:solidFill>
                  <a:schemeClr val="bg1"/>
                </a:solidFill>
                <a:latin typeface="함초롬바탕" panose="02030504000101010101" pitchFamily="18" charset="-127"/>
              </a:rPr>
              <a:t>0</a:t>
            </a:r>
            <a:r>
              <a:rPr lang="ko-KR" altLang="en-US" sz="2500" kern="0" dirty="0">
                <a:solidFill>
                  <a:schemeClr val="bg1"/>
                </a:solidFill>
                <a:ea typeface="함초롬바탕" panose="02030504000101010101" pitchFamily="18" charset="-127"/>
              </a:rPr>
              <a:t>과 </a:t>
            </a:r>
            <a:r>
              <a:rPr lang="en-US" altLang="ko-KR" sz="2500" kern="0" dirty="0">
                <a:solidFill>
                  <a:schemeClr val="bg1"/>
                </a:solidFill>
                <a:latin typeface="함초롬바탕" panose="02030504000101010101" pitchFamily="18" charset="-127"/>
              </a:rPr>
              <a:t>1</a:t>
            </a:r>
            <a:r>
              <a:rPr lang="ko-KR" altLang="en-US" sz="2500" kern="0" dirty="0">
                <a:solidFill>
                  <a:schemeClr val="bg1"/>
                </a:solidFill>
                <a:ea typeface="함초롬바탕" panose="02030504000101010101" pitchFamily="18" charset="-127"/>
              </a:rPr>
              <a:t>만으로 줄이라는 연속적인 자료를 </a:t>
            </a:r>
            <a:r>
              <a:rPr lang="ko-KR" altLang="en-US" sz="2500" kern="0" dirty="0" err="1">
                <a:solidFill>
                  <a:schemeClr val="bg1"/>
                </a:solidFill>
                <a:ea typeface="함초롬바탕" panose="02030504000101010101" pitchFamily="18" charset="-127"/>
              </a:rPr>
              <a:t>나타내었다는</a:t>
            </a:r>
            <a:r>
              <a:rPr lang="ko-KR" altLang="en-US" sz="2500" kern="0" dirty="0">
                <a:solidFill>
                  <a:schemeClr val="bg1"/>
                </a:solidFill>
                <a:ea typeface="함초롬바탕" panose="02030504000101010101" pitchFamily="18" charset="-127"/>
              </a:rPr>
              <a:t> 점이 아무도 생각도 해보지 못한 발상이다</a:t>
            </a:r>
            <a:r>
              <a:rPr lang="en-US" altLang="ko-KR" sz="2500" kern="0" dirty="0">
                <a:solidFill>
                  <a:schemeClr val="bg1"/>
                </a:solidFill>
                <a:latin typeface="함초롬바탕" panose="02030504000101010101" pitchFamily="18" charset="-127"/>
              </a:rPr>
              <a:t>. 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31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B2423033-E98B-47DA-9A61-AAF7EE97EE3C}"/>
              </a:ext>
            </a:extLst>
          </p:cNvPr>
          <p:cNvSpPr/>
          <p:nvPr/>
        </p:nvSpPr>
        <p:spPr>
          <a:xfrm>
            <a:off x="398463" y="27384"/>
            <a:ext cx="8753475" cy="6858000"/>
          </a:xfrm>
          <a:custGeom>
            <a:avLst/>
            <a:gdLst>
              <a:gd name="connsiteX0" fmla="*/ 8742557 w 8753708"/>
              <a:gd name="connsiteY0" fmla="*/ 0 h 6802244"/>
              <a:gd name="connsiteX1" fmla="*/ 6802244 w 8753708"/>
              <a:gd name="connsiteY1" fmla="*/ 0 h 6802244"/>
              <a:gd name="connsiteX2" fmla="*/ 0 w 8753708"/>
              <a:gd name="connsiteY2" fmla="*/ 6802244 h 6802244"/>
              <a:gd name="connsiteX3" fmla="*/ 8753708 w 8753708"/>
              <a:gd name="connsiteY3" fmla="*/ 6802244 h 6802244"/>
              <a:gd name="connsiteX4" fmla="*/ 8742557 w 8753708"/>
              <a:gd name="connsiteY4" fmla="*/ 0 h 68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708" h="6802244">
                <a:moveTo>
                  <a:pt x="8742557" y="0"/>
                </a:moveTo>
                <a:lnTo>
                  <a:pt x="6802244" y="0"/>
                </a:lnTo>
                <a:lnTo>
                  <a:pt x="0" y="6802244"/>
                </a:lnTo>
                <a:lnTo>
                  <a:pt x="8753708" y="6802244"/>
                </a:lnTo>
                <a:lnTo>
                  <a:pt x="874255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38000">
                <a:schemeClr val="accent3">
                  <a:lumMod val="75000"/>
                </a:schemeClr>
              </a:gs>
              <a:gs pos="90000">
                <a:srgbClr val="95DDBC"/>
              </a:gs>
              <a:gs pos="100000">
                <a:srgbClr val="A5C9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19" name="TextBox 3">
            <a:extLst>
              <a:ext uri="{FF2B5EF4-FFF2-40B4-BE49-F238E27FC236}">
                <a16:creationId xmlns:a16="http://schemas.microsoft.com/office/drawing/2014/main" xmlns="" id="{FB8C32FE-8F61-4F8D-9807-5573DA06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95313"/>
            <a:ext cx="4546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</a:pPr>
            <a:r>
              <a:rPr kumimoji="0" lang="ko-KR" altLang="en-US" sz="6000" dirty="0">
                <a:solidFill>
                  <a:schemeClr val="bg1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설치 과정</a:t>
            </a:r>
          </a:p>
        </p:txBody>
      </p:sp>
      <p:pic>
        <p:nvPicPr>
          <p:cNvPr id="9220" name="그림 2">
            <a:extLst>
              <a:ext uri="{FF2B5EF4-FFF2-40B4-BE49-F238E27FC236}">
                <a16:creationId xmlns:a16="http://schemas.microsoft.com/office/drawing/2014/main" xmlns="" id="{DFA4EF6B-394E-4500-8981-A3A53C249CC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9" y="1562239"/>
            <a:ext cx="432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4">
            <a:extLst>
              <a:ext uri="{FF2B5EF4-FFF2-40B4-BE49-F238E27FC236}">
                <a16:creationId xmlns:a16="http://schemas.microsoft.com/office/drawing/2014/main" xmlns="" id="{5D453211-3766-45A5-906F-818A4D0B9E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1" y="1550749"/>
            <a:ext cx="450000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6">
            <a:extLst>
              <a:ext uri="{FF2B5EF4-FFF2-40B4-BE49-F238E27FC236}">
                <a16:creationId xmlns:a16="http://schemas.microsoft.com/office/drawing/2014/main" xmlns="" id="{314F4B65-0956-4B66-886F-3F083FD5F6C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88" y="1550749"/>
            <a:ext cx="4680000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그림 8">
            <a:extLst>
              <a:ext uri="{FF2B5EF4-FFF2-40B4-BE49-F238E27FC236}">
                <a16:creationId xmlns:a16="http://schemas.microsoft.com/office/drawing/2014/main" xmlns="" id="{098B69E2-8CE5-4A00-A08B-0785C1665D3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85" y="1550749"/>
            <a:ext cx="4860000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그림 10">
            <a:extLst>
              <a:ext uri="{FF2B5EF4-FFF2-40B4-BE49-F238E27FC236}">
                <a16:creationId xmlns:a16="http://schemas.microsoft.com/office/drawing/2014/main" xmlns="" id="{1E8A6767-9685-4C8D-AFEC-F03E3F5659B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1" y="1536273"/>
            <a:ext cx="504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12">
            <a:extLst>
              <a:ext uri="{FF2B5EF4-FFF2-40B4-BE49-F238E27FC236}">
                <a16:creationId xmlns:a16="http://schemas.microsoft.com/office/drawing/2014/main" xmlns="" id="{DD5C601B-AB67-437C-A907-A276AE1847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62" y="1557987"/>
            <a:ext cx="522000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그림 14">
            <a:extLst>
              <a:ext uri="{FF2B5EF4-FFF2-40B4-BE49-F238E27FC236}">
                <a16:creationId xmlns:a16="http://schemas.microsoft.com/office/drawing/2014/main" xmlns="" id="{46BD74AE-6A92-4259-8946-BB5DE1F84F6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825" y="1550749"/>
            <a:ext cx="540000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그림 16">
            <a:extLst>
              <a:ext uri="{FF2B5EF4-FFF2-40B4-BE49-F238E27FC236}">
                <a16:creationId xmlns:a16="http://schemas.microsoft.com/office/drawing/2014/main" xmlns="" id="{48764F8C-7A96-4E17-A7A0-FCD897DC0B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21054"/>
          <a:stretch>
            <a:fillRect/>
          </a:stretch>
        </p:blipFill>
        <p:spPr bwMode="auto">
          <a:xfrm>
            <a:off x="1338155" y="1521797"/>
            <a:ext cx="5580000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그림 18">
            <a:extLst>
              <a:ext uri="{FF2B5EF4-FFF2-40B4-BE49-F238E27FC236}">
                <a16:creationId xmlns:a16="http://schemas.microsoft.com/office/drawing/2014/main" xmlns="" id="{8CEF93F9-712A-4421-9D41-4D9F7282023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8"/>
          <a:stretch>
            <a:fillRect/>
          </a:stretch>
        </p:blipFill>
        <p:spPr bwMode="auto">
          <a:xfrm>
            <a:off x="1250588" y="1521797"/>
            <a:ext cx="576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그림 20">
            <a:extLst>
              <a:ext uri="{FF2B5EF4-FFF2-40B4-BE49-F238E27FC236}">
                <a16:creationId xmlns:a16="http://schemas.microsoft.com/office/drawing/2014/main" xmlns="" id="{8FBF9B73-6C55-4721-AEA7-9EC2E04756E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12" y="1536273"/>
            <a:ext cx="5940000" cy="45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그림 22">
            <a:extLst>
              <a:ext uri="{FF2B5EF4-FFF2-40B4-BE49-F238E27FC236}">
                <a16:creationId xmlns:a16="http://schemas.microsoft.com/office/drawing/2014/main" xmlns="" id="{775CA122-DB2B-404D-8ED1-7A60D66030B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3" y="1527889"/>
            <a:ext cx="61198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398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78BB27E-18FE-448E-A9E1-0D4F3A1C0F64}"/>
              </a:ext>
            </a:extLst>
          </p:cNvPr>
          <p:cNvSpPr/>
          <p:nvPr/>
        </p:nvSpPr>
        <p:spPr>
          <a:xfrm>
            <a:off x="395536" y="841402"/>
            <a:ext cx="8459057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kern="0" spc="300" dirty="0">
                <a:solidFill>
                  <a:srgbClr val="FFFF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전망 및 활용성 </a:t>
            </a:r>
            <a:r>
              <a:rPr lang="ko-KR" altLang="en-US" sz="2500" b="1" kern="0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/>
            </a:r>
            <a:br>
              <a:rPr lang="ko-KR" altLang="en-US" sz="2500" b="1" kern="0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lang="ko-KR" altLang="en-US" sz="2500" b="1" kern="0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아직 본교에는 사물인터넷이 도입되지 않았다</a:t>
            </a:r>
            <a:r>
              <a:rPr lang="en-US" altLang="ko-KR" sz="2500" b="1" kern="0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2500" b="1" kern="0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우리 연구는 본교 처음으로 사물인터넷을 통해 학생들에게 편의를 제공하였다</a:t>
            </a:r>
            <a:r>
              <a:rPr lang="en-US" altLang="ko-KR" sz="2500" b="1" kern="0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2500" b="1" kern="0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하지만 이는 모든 정보망을 구축한 것이 아닌 급식줄이라는 일부의 정보만을 전달한 것이다</a:t>
            </a:r>
            <a:r>
              <a:rPr lang="en-US" altLang="ko-KR" sz="2500" b="1" kern="0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 </a:t>
            </a:r>
            <a:r>
              <a:rPr lang="ko-KR" altLang="en-US" sz="2500" b="1" kern="0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이를 계기로 하여 학교의 다른 부분들도 사물인터넷으로 연결되어 더 정보 전달이 효율적이고 간편한 하나의 네트워크 구축이 실현될 것이다</a:t>
            </a:r>
            <a:r>
              <a:rPr lang="en-US" altLang="ko-KR" sz="2500" b="1" kern="0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lang="ko-KR" altLang="en-US" sz="2500" b="1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/>
            </a:r>
            <a:br>
              <a:rPr lang="ko-KR" altLang="en-US" sz="2500" b="1" spc="300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endParaRPr lang="ko-KR" altLang="en-US" sz="2500" b="1" spc="3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53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9D2B1-7572-43D7-AC17-6A6D39FB7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96952"/>
            <a:ext cx="7886700" cy="1200329"/>
          </a:xfrm>
        </p:spPr>
        <p:txBody>
          <a:bodyPr/>
          <a:lstStyle/>
          <a:p>
            <a:pPr algn="ctr"/>
            <a:r>
              <a:rPr lang="ko-KR" altLang="en-US" sz="8000" dirty="0"/>
              <a:t>감사합니다</a:t>
            </a:r>
            <a:r>
              <a:rPr lang="en-US" altLang="ko-KR" sz="8000" dirty="0"/>
              <a:t>.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76380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B2423033-E98B-47DA-9A61-AAF7EE97EE3C}"/>
              </a:ext>
            </a:extLst>
          </p:cNvPr>
          <p:cNvSpPr/>
          <p:nvPr/>
        </p:nvSpPr>
        <p:spPr>
          <a:xfrm>
            <a:off x="398463" y="7938"/>
            <a:ext cx="8753475" cy="6858000"/>
          </a:xfrm>
          <a:custGeom>
            <a:avLst/>
            <a:gdLst>
              <a:gd name="connsiteX0" fmla="*/ 8742557 w 8753708"/>
              <a:gd name="connsiteY0" fmla="*/ 0 h 6802244"/>
              <a:gd name="connsiteX1" fmla="*/ 6802244 w 8753708"/>
              <a:gd name="connsiteY1" fmla="*/ 0 h 6802244"/>
              <a:gd name="connsiteX2" fmla="*/ 0 w 8753708"/>
              <a:gd name="connsiteY2" fmla="*/ 6802244 h 6802244"/>
              <a:gd name="connsiteX3" fmla="*/ 8753708 w 8753708"/>
              <a:gd name="connsiteY3" fmla="*/ 6802244 h 6802244"/>
              <a:gd name="connsiteX4" fmla="*/ 8742557 w 8753708"/>
              <a:gd name="connsiteY4" fmla="*/ 0 h 68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708" h="6802244">
                <a:moveTo>
                  <a:pt x="8742557" y="0"/>
                </a:moveTo>
                <a:lnTo>
                  <a:pt x="6802244" y="0"/>
                </a:lnTo>
                <a:lnTo>
                  <a:pt x="0" y="6802244"/>
                </a:lnTo>
                <a:lnTo>
                  <a:pt x="8753708" y="6802244"/>
                </a:lnTo>
                <a:lnTo>
                  <a:pt x="874255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38000">
                <a:schemeClr val="accent3">
                  <a:lumMod val="75000"/>
                </a:schemeClr>
              </a:gs>
              <a:gs pos="90000">
                <a:srgbClr val="95DDBC"/>
              </a:gs>
              <a:gs pos="100000">
                <a:srgbClr val="A5C9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19" name="TextBox 3">
            <a:extLst>
              <a:ext uri="{FF2B5EF4-FFF2-40B4-BE49-F238E27FC236}">
                <a16:creationId xmlns:a16="http://schemas.microsoft.com/office/drawing/2014/main" xmlns="" id="{FB8C32FE-8F61-4F8D-9807-5573DA06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95313"/>
            <a:ext cx="4546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</a:pPr>
            <a:r>
              <a:rPr kumimoji="0" lang="ko-KR" altLang="en-US" sz="6000" dirty="0">
                <a:solidFill>
                  <a:schemeClr val="bg1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설치 과정</a:t>
            </a:r>
          </a:p>
        </p:txBody>
      </p:sp>
      <p:pic>
        <p:nvPicPr>
          <p:cNvPr id="9220" name="그림 2">
            <a:extLst>
              <a:ext uri="{FF2B5EF4-FFF2-40B4-BE49-F238E27FC236}">
                <a16:creationId xmlns:a16="http://schemas.microsoft.com/office/drawing/2014/main" xmlns="" id="{DFA4EF6B-394E-4500-8981-A3A53C249CC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9" y="1562239"/>
            <a:ext cx="432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4">
            <a:extLst>
              <a:ext uri="{FF2B5EF4-FFF2-40B4-BE49-F238E27FC236}">
                <a16:creationId xmlns:a16="http://schemas.microsoft.com/office/drawing/2014/main" xmlns="" id="{5D453211-3766-45A5-906F-818A4D0B9E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1" y="1550749"/>
            <a:ext cx="450000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6">
            <a:extLst>
              <a:ext uri="{FF2B5EF4-FFF2-40B4-BE49-F238E27FC236}">
                <a16:creationId xmlns:a16="http://schemas.microsoft.com/office/drawing/2014/main" xmlns="" id="{314F4B65-0956-4B66-886F-3F083FD5F6C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88" y="1550749"/>
            <a:ext cx="4680000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그림 8">
            <a:extLst>
              <a:ext uri="{FF2B5EF4-FFF2-40B4-BE49-F238E27FC236}">
                <a16:creationId xmlns:a16="http://schemas.microsoft.com/office/drawing/2014/main" xmlns="" id="{098B69E2-8CE5-4A00-A08B-0785C1665D3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85" y="1550749"/>
            <a:ext cx="4860000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그림 10">
            <a:extLst>
              <a:ext uri="{FF2B5EF4-FFF2-40B4-BE49-F238E27FC236}">
                <a16:creationId xmlns:a16="http://schemas.microsoft.com/office/drawing/2014/main" xmlns="" id="{1E8A6767-9685-4C8D-AFEC-F03E3F5659B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1" y="1536273"/>
            <a:ext cx="504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12">
            <a:extLst>
              <a:ext uri="{FF2B5EF4-FFF2-40B4-BE49-F238E27FC236}">
                <a16:creationId xmlns:a16="http://schemas.microsoft.com/office/drawing/2014/main" xmlns="" id="{DD5C601B-AB67-437C-A907-A276AE1847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62" y="1557987"/>
            <a:ext cx="522000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그림 14">
            <a:extLst>
              <a:ext uri="{FF2B5EF4-FFF2-40B4-BE49-F238E27FC236}">
                <a16:creationId xmlns:a16="http://schemas.microsoft.com/office/drawing/2014/main" xmlns="" id="{46BD74AE-6A92-4259-8946-BB5DE1F84F6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825" y="1550749"/>
            <a:ext cx="540000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그림 16">
            <a:extLst>
              <a:ext uri="{FF2B5EF4-FFF2-40B4-BE49-F238E27FC236}">
                <a16:creationId xmlns:a16="http://schemas.microsoft.com/office/drawing/2014/main" xmlns="" id="{48764F8C-7A96-4E17-A7A0-FCD897DC0B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21054"/>
          <a:stretch>
            <a:fillRect/>
          </a:stretch>
        </p:blipFill>
        <p:spPr bwMode="auto">
          <a:xfrm>
            <a:off x="1338155" y="1521797"/>
            <a:ext cx="5580000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그림 18">
            <a:extLst>
              <a:ext uri="{FF2B5EF4-FFF2-40B4-BE49-F238E27FC236}">
                <a16:creationId xmlns:a16="http://schemas.microsoft.com/office/drawing/2014/main" xmlns="" id="{8CEF93F9-712A-4421-9D41-4D9F7282023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8"/>
          <a:stretch>
            <a:fillRect/>
          </a:stretch>
        </p:blipFill>
        <p:spPr bwMode="auto">
          <a:xfrm>
            <a:off x="1250588" y="1521797"/>
            <a:ext cx="576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그림 20">
            <a:extLst>
              <a:ext uri="{FF2B5EF4-FFF2-40B4-BE49-F238E27FC236}">
                <a16:creationId xmlns:a16="http://schemas.microsoft.com/office/drawing/2014/main" xmlns="" id="{8FBF9B73-6C55-4721-AEA7-9EC2E04756E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50" y="1521772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그림 22">
            <a:extLst>
              <a:ext uri="{FF2B5EF4-FFF2-40B4-BE49-F238E27FC236}">
                <a16:creationId xmlns:a16="http://schemas.microsoft.com/office/drawing/2014/main" xmlns="" id="{775CA122-DB2B-404D-8ED1-7A60D66030B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240" y="1521797"/>
            <a:ext cx="61198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848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B2423033-E98B-47DA-9A61-AAF7EE97EE3C}"/>
              </a:ext>
            </a:extLst>
          </p:cNvPr>
          <p:cNvSpPr/>
          <p:nvPr/>
        </p:nvSpPr>
        <p:spPr>
          <a:xfrm>
            <a:off x="398463" y="7938"/>
            <a:ext cx="8753475" cy="6858000"/>
          </a:xfrm>
          <a:custGeom>
            <a:avLst/>
            <a:gdLst>
              <a:gd name="connsiteX0" fmla="*/ 8742557 w 8753708"/>
              <a:gd name="connsiteY0" fmla="*/ 0 h 6802244"/>
              <a:gd name="connsiteX1" fmla="*/ 6802244 w 8753708"/>
              <a:gd name="connsiteY1" fmla="*/ 0 h 6802244"/>
              <a:gd name="connsiteX2" fmla="*/ 0 w 8753708"/>
              <a:gd name="connsiteY2" fmla="*/ 6802244 h 6802244"/>
              <a:gd name="connsiteX3" fmla="*/ 8753708 w 8753708"/>
              <a:gd name="connsiteY3" fmla="*/ 6802244 h 6802244"/>
              <a:gd name="connsiteX4" fmla="*/ 8742557 w 8753708"/>
              <a:gd name="connsiteY4" fmla="*/ 0 h 68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708" h="6802244">
                <a:moveTo>
                  <a:pt x="8742557" y="0"/>
                </a:moveTo>
                <a:lnTo>
                  <a:pt x="6802244" y="0"/>
                </a:lnTo>
                <a:lnTo>
                  <a:pt x="0" y="6802244"/>
                </a:lnTo>
                <a:lnTo>
                  <a:pt x="8753708" y="6802244"/>
                </a:lnTo>
                <a:lnTo>
                  <a:pt x="874255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38000">
                <a:schemeClr val="accent3">
                  <a:lumMod val="75000"/>
                </a:schemeClr>
              </a:gs>
              <a:gs pos="90000">
                <a:srgbClr val="95DDBC"/>
              </a:gs>
              <a:gs pos="100000">
                <a:srgbClr val="A5C9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19" name="TextBox 3">
            <a:extLst>
              <a:ext uri="{FF2B5EF4-FFF2-40B4-BE49-F238E27FC236}">
                <a16:creationId xmlns:a16="http://schemas.microsoft.com/office/drawing/2014/main" xmlns="" id="{FB8C32FE-8F61-4F8D-9807-5573DA06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95313"/>
            <a:ext cx="4546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</a:pPr>
            <a:r>
              <a:rPr kumimoji="0" lang="ko-KR" altLang="en-US" sz="6000">
                <a:solidFill>
                  <a:schemeClr val="bg1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설치 과정</a:t>
            </a:r>
          </a:p>
        </p:txBody>
      </p:sp>
      <p:pic>
        <p:nvPicPr>
          <p:cNvPr id="9220" name="그림 2">
            <a:extLst>
              <a:ext uri="{FF2B5EF4-FFF2-40B4-BE49-F238E27FC236}">
                <a16:creationId xmlns:a16="http://schemas.microsoft.com/office/drawing/2014/main" xmlns="" id="{DFA4EF6B-394E-4500-8981-A3A53C249CC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9" y="1562239"/>
            <a:ext cx="432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4">
            <a:extLst>
              <a:ext uri="{FF2B5EF4-FFF2-40B4-BE49-F238E27FC236}">
                <a16:creationId xmlns:a16="http://schemas.microsoft.com/office/drawing/2014/main" xmlns="" id="{5D453211-3766-45A5-906F-818A4D0B9E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1" y="1550749"/>
            <a:ext cx="450000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6">
            <a:extLst>
              <a:ext uri="{FF2B5EF4-FFF2-40B4-BE49-F238E27FC236}">
                <a16:creationId xmlns:a16="http://schemas.microsoft.com/office/drawing/2014/main" xmlns="" id="{314F4B65-0956-4B66-886F-3F083FD5F6C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88" y="1550749"/>
            <a:ext cx="4680000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그림 8">
            <a:extLst>
              <a:ext uri="{FF2B5EF4-FFF2-40B4-BE49-F238E27FC236}">
                <a16:creationId xmlns:a16="http://schemas.microsoft.com/office/drawing/2014/main" xmlns="" id="{098B69E2-8CE5-4A00-A08B-0785C1665D3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85" y="1550749"/>
            <a:ext cx="4860000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그림 10">
            <a:extLst>
              <a:ext uri="{FF2B5EF4-FFF2-40B4-BE49-F238E27FC236}">
                <a16:creationId xmlns:a16="http://schemas.microsoft.com/office/drawing/2014/main" xmlns="" id="{1E8A6767-9685-4C8D-AFEC-F03E3F5659B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1" y="1536273"/>
            <a:ext cx="504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12">
            <a:extLst>
              <a:ext uri="{FF2B5EF4-FFF2-40B4-BE49-F238E27FC236}">
                <a16:creationId xmlns:a16="http://schemas.microsoft.com/office/drawing/2014/main" xmlns="" id="{DD5C601B-AB67-437C-A907-A276AE1847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62" y="1557987"/>
            <a:ext cx="522000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그림 14">
            <a:extLst>
              <a:ext uri="{FF2B5EF4-FFF2-40B4-BE49-F238E27FC236}">
                <a16:creationId xmlns:a16="http://schemas.microsoft.com/office/drawing/2014/main" xmlns="" id="{46BD74AE-6A92-4259-8946-BB5DE1F84F6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825" y="1550749"/>
            <a:ext cx="540000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그림 16">
            <a:extLst>
              <a:ext uri="{FF2B5EF4-FFF2-40B4-BE49-F238E27FC236}">
                <a16:creationId xmlns:a16="http://schemas.microsoft.com/office/drawing/2014/main" xmlns="" id="{48764F8C-7A96-4E17-A7A0-FCD897DC0B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21054"/>
          <a:stretch>
            <a:fillRect/>
          </a:stretch>
        </p:blipFill>
        <p:spPr bwMode="auto">
          <a:xfrm>
            <a:off x="1338155" y="1521797"/>
            <a:ext cx="5580000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그림 18">
            <a:extLst>
              <a:ext uri="{FF2B5EF4-FFF2-40B4-BE49-F238E27FC236}">
                <a16:creationId xmlns:a16="http://schemas.microsoft.com/office/drawing/2014/main" xmlns="" id="{8CEF93F9-712A-4421-9D41-4D9F7282023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8"/>
          <a:stretch>
            <a:fillRect/>
          </a:stretch>
        </p:blipFill>
        <p:spPr bwMode="auto">
          <a:xfrm>
            <a:off x="1250588" y="1521797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그림 20">
            <a:extLst>
              <a:ext uri="{FF2B5EF4-FFF2-40B4-BE49-F238E27FC236}">
                <a16:creationId xmlns:a16="http://schemas.microsoft.com/office/drawing/2014/main" xmlns="" id="{8FBF9B73-6C55-4721-AEA7-9EC2E04756E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1673" y="1536273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그림 22">
            <a:extLst>
              <a:ext uri="{FF2B5EF4-FFF2-40B4-BE49-F238E27FC236}">
                <a16:creationId xmlns:a16="http://schemas.microsoft.com/office/drawing/2014/main" xmlns="" id="{775CA122-DB2B-404D-8ED1-7A60D66030B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240" y="1521797"/>
            <a:ext cx="61198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995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B2423033-E98B-47DA-9A61-AAF7EE97EE3C}"/>
              </a:ext>
            </a:extLst>
          </p:cNvPr>
          <p:cNvSpPr/>
          <p:nvPr/>
        </p:nvSpPr>
        <p:spPr>
          <a:xfrm>
            <a:off x="398463" y="7938"/>
            <a:ext cx="8753475" cy="6858000"/>
          </a:xfrm>
          <a:custGeom>
            <a:avLst/>
            <a:gdLst>
              <a:gd name="connsiteX0" fmla="*/ 8742557 w 8753708"/>
              <a:gd name="connsiteY0" fmla="*/ 0 h 6802244"/>
              <a:gd name="connsiteX1" fmla="*/ 6802244 w 8753708"/>
              <a:gd name="connsiteY1" fmla="*/ 0 h 6802244"/>
              <a:gd name="connsiteX2" fmla="*/ 0 w 8753708"/>
              <a:gd name="connsiteY2" fmla="*/ 6802244 h 6802244"/>
              <a:gd name="connsiteX3" fmla="*/ 8753708 w 8753708"/>
              <a:gd name="connsiteY3" fmla="*/ 6802244 h 6802244"/>
              <a:gd name="connsiteX4" fmla="*/ 8742557 w 8753708"/>
              <a:gd name="connsiteY4" fmla="*/ 0 h 68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708" h="6802244">
                <a:moveTo>
                  <a:pt x="8742557" y="0"/>
                </a:moveTo>
                <a:lnTo>
                  <a:pt x="6802244" y="0"/>
                </a:lnTo>
                <a:lnTo>
                  <a:pt x="0" y="6802244"/>
                </a:lnTo>
                <a:lnTo>
                  <a:pt x="8753708" y="6802244"/>
                </a:lnTo>
                <a:lnTo>
                  <a:pt x="874255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38000">
                <a:schemeClr val="accent3">
                  <a:lumMod val="75000"/>
                </a:schemeClr>
              </a:gs>
              <a:gs pos="90000">
                <a:srgbClr val="95DDBC"/>
              </a:gs>
              <a:gs pos="100000">
                <a:srgbClr val="A5C9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19" name="TextBox 3">
            <a:extLst>
              <a:ext uri="{FF2B5EF4-FFF2-40B4-BE49-F238E27FC236}">
                <a16:creationId xmlns:a16="http://schemas.microsoft.com/office/drawing/2014/main" xmlns="" id="{FB8C32FE-8F61-4F8D-9807-5573DA06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95313"/>
            <a:ext cx="4546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</a:pPr>
            <a:r>
              <a:rPr kumimoji="0" lang="ko-KR" altLang="en-US" sz="6000">
                <a:solidFill>
                  <a:schemeClr val="bg1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설치 과정</a:t>
            </a:r>
          </a:p>
        </p:txBody>
      </p:sp>
      <p:pic>
        <p:nvPicPr>
          <p:cNvPr id="9220" name="그림 2">
            <a:extLst>
              <a:ext uri="{FF2B5EF4-FFF2-40B4-BE49-F238E27FC236}">
                <a16:creationId xmlns:a16="http://schemas.microsoft.com/office/drawing/2014/main" xmlns="" id="{DFA4EF6B-394E-4500-8981-A3A53C249CC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9" y="1562239"/>
            <a:ext cx="432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4">
            <a:extLst>
              <a:ext uri="{FF2B5EF4-FFF2-40B4-BE49-F238E27FC236}">
                <a16:creationId xmlns:a16="http://schemas.microsoft.com/office/drawing/2014/main" xmlns="" id="{5D453211-3766-45A5-906F-818A4D0B9E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1" y="1550749"/>
            <a:ext cx="450000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6">
            <a:extLst>
              <a:ext uri="{FF2B5EF4-FFF2-40B4-BE49-F238E27FC236}">
                <a16:creationId xmlns:a16="http://schemas.microsoft.com/office/drawing/2014/main" xmlns="" id="{314F4B65-0956-4B66-886F-3F083FD5F6C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88" y="1550749"/>
            <a:ext cx="4680000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그림 8">
            <a:extLst>
              <a:ext uri="{FF2B5EF4-FFF2-40B4-BE49-F238E27FC236}">
                <a16:creationId xmlns:a16="http://schemas.microsoft.com/office/drawing/2014/main" xmlns="" id="{098B69E2-8CE5-4A00-A08B-0785C1665D3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85" y="1550749"/>
            <a:ext cx="4860000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그림 10">
            <a:extLst>
              <a:ext uri="{FF2B5EF4-FFF2-40B4-BE49-F238E27FC236}">
                <a16:creationId xmlns:a16="http://schemas.microsoft.com/office/drawing/2014/main" xmlns="" id="{1E8A6767-9685-4C8D-AFEC-F03E3F5659B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1" y="1536273"/>
            <a:ext cx="504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12">
            <a:extLst>
              <a:ext uri="{FF2B5EF4-FFF2-40B4-BE49-F238E27FC236}">
                <a16:creationId xmlns:a16="http://schemas.microsoft.com/office/drawing/2014/main" xmlns="" id="{DD5C601B-AB67-437C-A907-A276AE1847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62" y="1557987"/>
            <a:ext cx="522000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그림 14">
            <a:extLst>
              <a:ext uri="{FF2B5EF4-FFF2-40B4-BE49-F238E27FC236}">
                <a16:creationId xmlns:a16="http://schemas.microsoft.com/office/drawing/2014/main" xmlns="" id="{46BD74AE-6A92-4259-8946-BB5DE1F84F6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825" y="1550749"/>
            <a:ext cx="540000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그림 16">
            <a:extLst>
              <a:ext uri="{FF2B5EF4-FFF2-40B4-BE49-F238E27FC236}">
                <a16:creationId xmlns:a16="http://schemas.microsoft.com/office/drawing/2014/main" xmlns="" id="{48764F8C-7A96-4E17-A7A0-FCD897DC0B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21054"/>
          <a:stretch>
            <a:fillRect/>
          </a:stretch>
        </p:blipFill>
        <p:spPr bwMode="auto">
          <a:xfrm>
            <a:off x="1338155" y="1521797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그림 18">
            <a:extLst>
              <a:ext uri="{FF2B5EF4-FFF2-40B4-BE49-F238E27FC236}">
                <a16:creationId xmlns:a16="http://schemas.microsoft.com/office/drawing/2014/main" xmlns="" id="{8CEF93F9-712A-4421-9D41-4D9F7282023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8"/>
          <a:stretch>
            <a:fillRect/>
          </a:stretch>
        </p:blipFill>
        <p:spPr bwMode="auto">
          <a:xfrm>
            <a:off x="-6666085" y="1507271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그림 20">
            <a:extLst>
              <a:ext uri="{FF2B5EF4-FFF2-40B4-BE49-F238E27FC236}">
                <a16:creationId xmlns:a16="http://schemas.microsoft.com/office/drawing/2014/main" xmlns="" id="{8FBF9B73-6C55-4721-AEA7-9EC2E04756E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1673" y="1536273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그림 22">
            <a:extLst>
              <a:ext uri="{FF2B5EF4-FFF2-40B4-BE49-F238E27FC236}">
                <a16:creationId xmlns:a16="http://schemas.microsoft.com/office/drawing/2014/main" xmlns="" id="{775CA122-DB2B-404D-8ED1-7A60D66030B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240" y="1521797"/>
            <a:ext cx="61198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746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B2423033-E98B-47DA-9A61-AAF7EE97EE3C}"/>
              </a:ext>
            </a:extLst>
          </p:cNvPr>
          <p:cNvSpPr/>
          <p:nvPr/>
        </p:nvSpPr>
        <p:spPr>
          <a:xfrm>
            <a:off x="398463" y="7938"/>
            <a:ext cx="8753475" cy="6858000"/>
          </a:xfrm>
          <a:custGeom>
            <a:avLst/>
            <a:gdLst>
              <a:gd name="connsiteX0" fmla="*/ 8742557 w 8753708"/>
              <a:gd name="connsiteY0" fmla="*/ 0 h 6802244"/>
              <a:gd name="connsiteX1" fmla="*/ 6802244 w 8753708"/>
              <a:gd name="connsiteY1" fmla="*/ 0 h 6802244"/>
              <a:gd name="connsiteX2" fmla="*/ 0 w 8753708"/>
              <a:gd name="connsiteY2" fmla="*/ 6802244 h 6802244"/>
              <a:gd name="connsiteX3" fmla="*/ 8753708 w 8753708"/>
              <a:gd name="connsiteY3" fmla="*/ 6802244 h 6802244"/>
              <a:gd name="connsiteX4" fmla="*/ 8742557 w 8753708"/>
              <a:gd name="connsiteY4" fmla="*/ 0 h 68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708" h="6802244">
                <a:moveTo>
                  <a:pt x="8742557" y="0"/>
                </a:moveTo>
                <a:lnTo>
                  <a:pt x="6802244" y="0"/>
                </a:lnTo>
                <a:lnTo>
                  <a:pt x="0" y="6802244"/>
                </a:lnTo>
                <a:lnTo>
                  <a:pt x="8753708" y="6802244"/>
                </a:lnTo>
                <a:lnTo>
                  <a:pt x="874255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38000">
                <a:schemeClr val="accent3">
                  <a:lumMod val="75000"/>
                </a:schemeClr>
              </a:gs>
              <a:gs pos="90000">
                <a:srgbClr val="95DDBC"/>
              </a:gs>
              <a:gs pos="100000">
                <a:srgbClr val="A5C9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19" name="TextBox 3">
            <a:extLst>
              <a:ext uri="{FF2B5EF4-FFF2-40B4-BE49-F238E27FC236}">
                <a16:creationId xmlns:a16="http://schemas.microsoft.com/office/drawing/2014/main" xmlns="" id="{FB8C32FE-8F61-4F8D-9807-5573DA06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95313"/>
            <a:ext cx="4546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</a:pPr>
            <a:r>
              <a:rPr kumimoji="0" lang="ko-KR" altLang="en-US" sz="6000">
                <a:solidFill>
                  <a:schemeClr val="bg1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설치 과정</a:t>
            </a:r>
          </a:p>
        </p:txBody>
      </p:sp>
      <p:pic>
        <p:nvPicPr>
          <p:cNvPr id="9220" name="그림 2">
            <a:extLst>
              <a:ext uri="{FF2B5EF4-FFF2-40B4-BE49-F238E27FC236}">
                <a16:creationId xmlns:a16="http://schemas.microsoft.com/office/drawing/2014/main" xmlns="" id="{DFA4EF6B-394E-4500-8981-A3A53C249CC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9" y="1562239"/>
            <a:ext cx="432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4">
            <a:extLst>
              <a:ext uri="{FF2B5EF4-FFF2-40B4-BE49-F238E27FC236}">
                <a16:creationId xmlns:a16="http://schemas.microsoft.com/office/drawing/2014/main" xmlns="" id="{5D453211-3766-45A5-906F-818A4D0B9E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1" y="1550749"/>
            <a:ext cx="450000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6">
            <a:extLst>
              <a:ext uri="{FF2B5EF4-FFF2-40B4-BE49-F238E27FC236}">
                <a16:creationId xmlns:a16="http://schemas.microsoft.com/office/drawing/2014/main" xmlns="" id="{314F4B65-0956-4B66-886F-3F083FD5F6C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88" y="1550749"/>
            <a:ext cx="4680000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그림 8">
            <a:extLst>
              <a:ext uri="{FF2B5EF4-FFF2-40B4-BE49-F238E27FC236}">
                <a16:creationId xmlns:a16="http://schemas.microsoft.com/office/drawing/2014/main" xmlns="" id="{098B69E2-8CE5-4A00-A08B-0785C1665D3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85" y="1550749"/>
            <a:ext cx="4860000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그림 10">
            <a:extLst>
              <a:ext uri="{FF2B5EF4-FFF2-40B4-BE49-F238E27FC236}">
                <a16:creationId xmlns:a16="http://schemas.microsoft.com/office/drawing/2014/main" xmlns="" id="{1E8A6767-9685-4C8D-AFEC-F03E3F5659B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1" y="1536273"/>
            <a:ext cx="504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12">
            <a:extLst>
              <a:ext uri="{FF2B5EF4-FFF2-40B4-BE49-F238E27FC236}">
                <a16:creationId xmlns:a16="http://schemas.microsoft.com/office/drawing/2014/main" xmlns="" id="{DD5C601B-AB67-437C-A907-A276AE1847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62" y="1557987"/>
            <a:ext cx="522000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그림 14">
            <a:extLst>
              <a:ext uri="{FF2B5EF4-FFF2-40B4-BE49-F238E27FC236}">
                <a16:creationId xmlns:a16="http://schemas.microsoft.com/office/drawing/2014/main" xmlns="" id="{46BD74AE-6A92-4259-8946-BB5DE1F84F6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631" y="1507271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그림 16">
            <a:extLst>
              <a:ext uri="{FF2B5EF4-FFF2-40B4-BE49-F238E27FC236}">
                <a16:creationId xmlns:a16="http://schemas.microsoft.com/office/drawing/2014/main" xmlns="" id="{48764F8C-7A96-4E17-A7A0-FCD897DC0B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21054"/>
          <a:stretch>
            <a:fillRect/>
          </a:stretch>
        </p:blipFill>
        <p:spPr bwMode="auto">
          <a:xfrm>
            <a:off x="-6577636" y="1488350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그림 18">
            <a:extLst>
              <a:ext uri="{FF2B5EF4-FFF2-40B4-BE49-F238E27FC236}">
                <a16:creationId xmlns:a16="http://schemas.microsoft.com/office/drawing/2014/main" xmlns="" id="{8CEF93F9-712A-4421-9D41-4D9F7282023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8"/>
          <a:stretch>
            <a:fillRect/>
          </a:stretch>
        </p:blipFill>
        <p:spPr bwMode="auto">
          <a:xfrm>
            <a:off x="-6666085" y="1507271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그림 20">
            <a:extLst>
              <a:ext uri="{FF2B5EF4-FFF2-40B4-BE49-F238E27FC236}">
                <a16:creationId xmlns:a16="http://schemas.microsoft.com/office/drawing/2014/main" xmlns="" id="{8FBF9B73-6C55-4721-AEA7-9EC2E04756E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1673" y="1536273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그림 22">
            <a:extLst>
              <a:ext uri="{FF2B5EF4-FFF2-40B4-BE49-F238E27FC236}">
                <a16:creationId xmlns:a16="http://schemas.microsoft.com/office/drawing/2014/main" xmlns="" id="{775CA122-DB2B-404D-8ED1-7A60D66030B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240" y="1521797"/>
            <a:ext cx="61198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705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: 도형 27">
            <a:extLst>
              <a:ext uri="{FF2B5EF4-FFF2-40B4-BE49-F238E27FC236}">
                <a16:creationId xmlns:a16="http://schemas.microsoft.com/office/drawing/2014/main" xmlns="" id="{B2423033-E98B-47DA-9A61-AAF7EE97EE3C}"/>
              </a:ext>
            </a:extLst>
          </p:cNvPr>
          <p:cNvSpPr/>
          <p:nvPr/>
        </p:nvSpPr>
        <p:spPr>
          <a:xfrm>
            <a:off x="398463" y="7938"/>
            <a:ext cx="8753475" cy="6858000"/>
          </a:xfrm>
          <a:custGeom>
            <a:avLst/>
            <a:gdLst>
              <a:gd name="connsiteX0" fmla="*/ 8742557 w 8753708"/>
              <a:gd name="connsiteY0" fmla="*/ 0 h 6802244"/>
              <a:gd name="connsiteX1" fmla="*/ 6802244 w 8753708"/>
              <a:gd name="connsiteY1" fmla="*/ 0 h 6802244"/>
              <a:gd name="connsiteX2" fmla="*/ 0 w 8753708"/>
              <a:gd name="connsiteY2" fmla="*/ 6802244 h 6802244"/>
              <a:gd name="connsiteX3" fmla="*/ 8753708 w 8753708"/>
              <a:gd name="connsiteY3" fmla="*/ 6802244 h 6802244"/>
              <a:gd name="connsiteX4" fmla="*/ 8742557 w 8753708"/>
              <a:gd name="connsiteY4" fmla="*/ 0 h 68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708" h="6802244">
                <a:moveTo>
                  <a:pt x="8742557" y="0"/>
                </a:moveTo>
                <a:lnTo>
                  <a:pt x="6802244" y="0"/>
                </a:lnTo>
                <a:lnTo>
                  <a:pt x="0" y="6802244"/>
                </a:lnTo>
                <a:lnTo>
                  <a:pt x="8753708" y="6802244"/>
                </a:lnTo>
                <a:lnTo>
                  <a:pt x="874255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38000">
                <a:schemeClr val="accent3">
                  <a:lumMod val="75000"/>
                </a:schemeClr>
              </a:gs>
              <a:gs pos="90000">
                <a:srgbClr val="95DDBC"/>
              </a:gs>
              <a:gs pos="100000">
                <a:srgbClr val="A5C9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19" name="TextBox 3">
            <a:extLst>
              <a:ext uri="{FF2B5EF4-FFF2-40B4-BE49-F238E27FC236}">
                <a16:creationId xmlns:a16="http://schemas.microsoft.com/office/drawing/2014/main" xmlns="" id="{FB8C32FE-8F61-4F8D-9807-5573DA06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595313"/>
            <a:ext cx="4546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80000"/>
              </a:lnSpc>
            </a:pPr>
            <a:r>
              <a:rPr kumimoji="0" lang="ko-KR" altLang="en-US" sz="6000">
                <a:solidFill>
                  <a:schemeClr val="bg1"/>
                </a:solidFill>
                <a:latin typeface="Arial" panose="020B0604020202020204" pitchFamily="34" charset="0"/>
                <a:ea typeface="나눔바른고딕" charset="-127"/>
                <a:cs typeface="Arial" panose="020B0604020202020204" pitchFamily="34" charset="0"/>
              </a:rPr>
              <a:t>설치 과정</a:t>
            </a:r>
          </a:p>
        </p:txBody>
      </p:sp>
      <p:pic>
        <p:nvPicPr>
          <p:cNvPr id="9220" name="그림 2">
            <a:extLst>
              <a:ext uri="{FF2B5EF4-FFF2-40B4-BE49-F238E27FC236}">
                <a16:creationId xmlns:a16="http://schemas.microsoft.com/office/drawing/2014/main" xmlns="" id="{DFA4EF6B-394E-4500-8981-A3A53C249CC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9" y="1562239"/>
            <a:ext cx="432000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그림 4">
            <a:extLst>
              <a:ext uri="{FF2B5EF4-FFF2-40B4-BE49-F238E27FC236}">
                <a16:creationId xmlns:a16="http://schemas.microsoft.com/office/drawing/2014/main" xmlns="" id="{5D453211-3766-45A5-906F-818A4D0B9ED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1" y="1550749"/>
            <a:ext cx="4500000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그림 6">
            <a:extLst>
              <a:ext uri="{FF2B5EF4-FFF2-40B4-BE49-F238E27FC236}">
                <a16:creationId xmlns:a16="http://schemas.microsoft.com/office/drawing/2014/main" xmlns="" id="{314F4B65-0956-4B66-886F-3F083FD5F6C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88" y="1550749"/>
            <a:ext cx="4680000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그림 8">
            <a:extLst>
              <a:ext uri="{FF2B5EF4-FFF2-40B4-BE49-F238E27FC236}">
                <a16:creationId xmlns:a16="http://schemas.microsoft.com/office/drawing/2014/main" xmlns="" id="{098B69E2-8CE5-4A00-A08B-0785C1665D3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85" y="1550749"/>
            <a:ext cx="4860000" cy="34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그림 10">
            <a:extLst>
              <a:ext uri="{FF2B5EF4-FFF2-40B4-BE49-F238E27FC236}">
                <a16:creationId xmlns:a16="http://schemas.microsoft.com/office/drawing/2014/main" xmlns="" id="{1E8A6767-9685-4C8D-AFEC-F03E3F5659B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1" y="1536273"/>
            <a:ext cx="504000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그림 12">
            <a:extLst>
              <a:ext uri="{FF2B5EF4-FFF2-40B4-BE49-F238E27FC236}">
                <a16:creationId xmlns:a16="http://schemas.microsoft.com/office/drawing/2014/main" xmlns="" id="{DD5C601B-AB67-437C-A907-A276AE1847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20342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그림 14">
            <a:extLst>
              <a:ext uri="{FF2B5EF4-FFF2-40B4-BE49-F238E27FC236}">
                <a16:creationId xmlns:a16="http://schemas.microsoft.com/office/drawing/2014/main" xmlns="" id="{46BD74AE-6A92-4259-8946-BB5DE1F84F6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63549" y="1515284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그림 16">
            <a:extLst>
              <a:ext uri="{FF2B5EF4-FFF2-40B4-BE49-F238E27FC236}">
                <a16:creationId xmlns:a16="http://schemas.microsoft.com/office/drawing/2014/main" xmlns="" id="{48764F8C-7A96-4E17-A7A0-FCD897DC0BB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21054"/>
          <a:stretch>
            <a:fillRect/>
          </a:stretch>
        </p:blipFill>
        <p:spPr bwMode="auto">
          <a:xfrm>
            <a:off x="-6577636" y="1488350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그림 18">
            <a:extLst>
              <a:ext uri="{FF2B5EF4-FFF2-40B4-BE49-F238E27FC236}">
                <a16:creationId xmlns:a16="http://schemas.microsoft.com/office/drawing/2014/main" xmlns="" id="{8CEF93F9-712A-4421-9D41-4D9F7282023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8"/>
          <a:stretch>
            <a:fillRect/>
          </a:stretch>
        </p:blipFill>
        <p:spPr bwMode="auto">
          <a:xfrm>
            <a:off x="-6666085" y="1507271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그림 20">
            <a:extLst>
              <a:ext uri="{FF2B5EF4-FFF2-40B4-BE49-F238E27FC236}">
                <a16:creationId xmlns:a16="http://schemas.microsoft.com/office/drawing/2014/main" xmlns="" id="{8FBF9B73-6C55-4721-AEA7-9EC2E04756E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1673" y="1536273"/>
            <a:ext cx="6120000" cy="46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그림 22">
            <a:extLst>
              <a:ext uri="{FF2B5EF4-FFF2-40B4-BE49-F238E27FC236}">
                <a16:creationId xmlns:a16="http://schemas.microsoft.com/office/drawing/2014/main" xmlns="" id="{775CA122-DB2B-404D-8ED1-7A60D66030B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240" y="1521797"/>
            <a:ext cx="6119813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536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>
        <a:spAutoFit/>
      </a:bodyPr>
      <a:lstStyle>
        <a:defPPr eaLnBrk="1" latinLnBrk="1" hangingPunct="1">
          <a:lnSpc>
            <a:spcPct val="80000"/>
          </a:lnSpc>
          <a:defRPr kumimoji="0" sz="6000" dirty="0">
            <a:solidFill>
              <a:srgbClr val="A4C627"/>
            </a:solidFill>
            <a:latin typeface="Arial" charset="0"/>
            <a:ea typeface="나눔바른고딕" charset="-127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4077</TotalTime>
  <Words>293</Words>
  <Application>Microsoft Office PowerPoint</Application>
  <PresentationFormat>화면 슬라이드 쇼(4:3)</PresentationFormat>
  <Paragraphs>57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굴림</vt:lpstr>
      <vt:lpstr>나눔바른고딕</vt:lpstr>
      <vt:lpstr>맑은 고딕</vt:lpstr>
      <vt:lpstr>양재붓꽃체L</vt:lpstr>
      <vt:lpstr>함초롬바탕</vt:lpstr>
      <vt:lpstr>Arial</vt:lpstr>
      <vt:lpstr>5_Office 테마</vt:lpstr>
      <vt:lpstr>디자인 사용자 지정</vt:lpstr>
      <vt:lpstr>Office 테마</vt:lpstr>
      <vt:lpstr>PowerPoint 프레젠테이션</vt:lpstr>
      <vt:lpstr>PowerPoint 프레젠테이션</vt:lpstr>
      <vt:lpstr>송신부에서 10개의 PIR센서에서 감지한 값을 정리하여 수신부에서 ‘급식줄 알리미’의 LED를 켜게 해 점심시간 동안 서 있는 줄의 길이의 정보를 전달함으로써 불규칙적인 줄 길이로 인한 시간 낭비를 줄일 수 있고 학생들이 뛰어가면서 발생하는 안전사고를 예방할 수 있을 것이다.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창의성  일반적으로 급식줄의 길이정보를 전달하고자 하면 cctv나 직접 줄을 보고 말해주는 것을 생각하지만 이 연구에서는 이러한 비경제적이고 우매한 방법을 선택하는 대신 훨씬 경제적이고 우리 학교 실정에 맞는 방법을 모색하던 중 PIR센서를 이용해 영상으로 정보를 전달하는 것이 아님에도 불구하고 0과 1만으로 줄이라는 연속적인 자료를 나타내었다는 점이 아무도 생각도 해보지 못한 발상이다. </vt:lpstr>
      <vt:lpstr>PowerPoint 프레젠테이션</vt:lpstr>
      <vt:lpstr>감사합니다.</vt:lpstr>
    </vt:vector>
  </TitlesOfParts>
  <Company>디브리드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Registered User</cp:lastModifiedBy>
  <cp:revision>413</cp:revision>
  <dcterms:created xsi:type="dcterms:W3CDTF">2011-06-13T04:09:39Z</dcterms:created>
  <dcterms:modified xsi:type="dcterms:W3CDTF">2017-11-26T08:47:13Z</dcterms:modified>
</cp:coreProperties>
</file>